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8" r:id="rId3"/>
    <p:sldId id="259" r:id="rId4"/>
    <p:sldId id="281" r:id="rId5"/>
    <p:sldId id="273" r:id="rId6"/>
    <p:sldId id="278" r:id="rId7"/>
    <p:sldId id="279" r:id="rId8"/>
    <p:sldId id="280" r:id="rId9"/>
    <p:sldId id="275" r:id="rId10"/>
    <p:sldId id="282" r:id="rId11"/>
    <p:sldId id="277" r:id="rId12"/>
  </p:sldIdLst>
  <p:sldSz cx="9144000" cy="5143500" type="screen16x9"/>
  <p:notesSz cx="6858000" cy="9144000"/>
  <p:embeddedFontLst>
    <p:embeddedFont>
      <p:font typeface="Work Sans" panose="020B0604020202020204" charset="0"/>
      <p:regular r:id="rId15"/>
      <p:bold r:id="rId16"/>
      <p:italic r:id="rId17"/>
      <p:boldItalic r:id="rId18"/>
    </p:embeddedFont>
    <p:embeddedFont>
      <p:font typeface="Work Sans ExtraBold" panose="020B0604020202020204" charset="0"/>
      <p:bold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63C487-603F-4D54-960E-ADA5D8E1EF55}">
  <a:tblStyle styleId="{5063C487-603F-4D54-960E-ADA5D8E1EF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88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thu\Downloads\_24f21e1c3358159b126487df0b1a0f4b_Effective-Business-Presentations-with-PowerPoint_Data-Analysis-of-aircraft-fuel-cost-route-and-revenue%20(1)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reek\Downloads\pwc-coursera\Effective-Business-Presentations-with-PowerPoint_Data-Analysis-of-aircraft-fuel-cost-route-and-revenue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[_24f21e1c3358159b126487df0b1a0f4b_Effective-Business-Presentations-with-PowerPoint_Data-Analysis-of-aircraft-fuel-cost-route-and-revenue (1).xlsx]Route revenue analysis pivots!PivotTable2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400" b="1" i="0" u="none" strike="noStrike" baseline="0" dirty="0">
                <a:effectLst/>
              </a:rPr>
              <a:t>Total revenue by route</a:t>
            </a:r>
            <a:r>
              <a:rPr lang="en-IN" sz="1400" b="0" i="0" u="none" strike="noStrike" baseline="0" dirty="0"/>
              <a:t>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29911739975925017"/>
          <c:y val="0.14202805470814056"/>
          <c:w val="0.6936522309711286"/>
          <c:h val="0.8083233863925850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'Route revenue analysis pivots'!$F$5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F38-4D77-83EA-3C788F46B0F4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2F38-4D77-83EA-3C788F46B0F4}"/>
              </c:ext>
            </c:extLst>
          </c:dPt>
          <c:dPt>
            <c:idx val="2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F38-4D77-83EA-3C788F46B0F4}"/>
              </c:ext>
            </c:extLst>
          </c:dPt>
          <c:dPt>
            <c:idx val="3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2F38-4D77-83EA-3C788F46B0F4}"/>
              </c:ext>
            </c:extLst>
          </c:dPt>
          <c:dPt>
            <c:idx val="4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F38-4D77-83EA-3C788F46B0F4}"/>
              </c:ext>
            </c:extLst>
          </c:dPt>
          <c:dPt>
            <c:idx val="5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2F38-4D77-83EA-3C788F46B0F4}"/>
              </c:ext>
            </c:extLst>
          </c:dPt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'Route revenue analysis pivots'!$E$6:$E$30</c:f>
              <c:strCache>
                <c:ptCount val="24"/>
                <c:pt idx="0">
                  <c:v>ORD-SLC</c:v>
                </c:pt>
                <c:pt idx="1">
                  <c:v>ORD-BWI</c:v>
                </c:pt>
                <c:pt idx="2">
                  <c:v>ORD-IAD</c:v>
                </c:pt>
                <c:pt idx="3">
                  <c:v>ORD-DTW</c:v>
                </c:pt>
                <c:pt idx="4">
                  <c:v>ORD-MSP</c:v>
                </c:pt>
                <c:pt idx="5">
                  <c:v>ORD-FLL</c:v>
                </c:pt>
                <c:pt idx="6">
                  <c:v>ORD-CLT</c:v>
                </c:pt>
                <c:pt idx="7">
                  <c:v>ORD-PHL</c:v>
                </c:pt>
                <c:pt idx="8">
                  <c:v>ORD-MCO</c:v>
                </c:pt>
                <c:pt idx="9">
                  <c:v>ORD-IAH</c:v>
                </c:pt>
                <c:pt idx="10">
                  <c:v>ORD-LGA</c:v>
                </c:pt>
                <c:pt idx="11">
                  <c:v>ORD-EWR</c:v>
                </c:pt>
                <c:pt idx="12">
                  <c:v>ORD-BOS</c:v>
                </c:pt>
                <c:pt idx="13">
                  <c:v>ORD-DCA</c:v>
                </c:pt>
                <c:pt idx="14">
                  <c:v>ORD-PHX</c:v>
                </c:pt>
                <c:pt idx="15">
                  <c:v>ORD-MIA</c:v>
                </c:pt>
                <c:pt idx="16">
                  <c:v>ORD-LAS</c:v>
                </c:pt>
                <c:pt idx="17">
                  <c:v>ORD-DFW</c:v>
                </c:pt>
                <c:pt idx="18">
                  <c:v>ORD-SEA</c:v>
                </c:pt>
                <c:pt idx="19">
                  <c:v>ORD-ATL</c:v>
                </c:pt>
                <c:pt idx="20">
                  <c:v>ORD-JFK</c:v>
                </c:pt>
                <c:pt idx="21">
                  <c:v>ORD-DEN</c:v>
                </c:pt>
                <c:pt idx="22">
                  <c:v>ORD-SFO</c:v>
                </c:pt>
                <c:pt idx="23">
                  <c:v>ORD-LAX</c:v>
                </c:pt>
              </c:strCache>
            </c:strRef>
          </c:cat>
          <c:val>
            <c:numRef>
              <c:f>'Route revenue analysis pivots'!$F$6:$F$30</c:f>
              <c:numCache>
                <c:formatCode>0.00%</c:formatCode>
                <c:ptCount val="24"/>
                <c:pt idx="0">
                  <c:v>4.0771408101489149E-3</c:v>
                </c:pt>
                <c:pt idx="1">
                  <c:v>9.5937869981792961E-3</c:v>
                </c:pt>
                <c:pt idx="2">
                  <c:v>1.0016181390201098E-2</c:v>
                </c:pt>
                <c:pt idx="3">
                  <c:v>1.2441594638595361E-2</c:v>
                </c:pt>
                <c:pt idx="4">
                  <c:v>1.3252422158135421E-2</c:v>
                </c:pt>
                <c:pt idx="5">
                  <c:v>1.7387645613813542E-2</c:v>
                </c:pt>
                <c:pt idx="6">
                  <c:v>2.7727837056035404E-2</c:v>
                </c:pt>
                <c:pt idx="7">
                  <c:v>3.3582987038595698E-2</c:v>
                </c:pt>
                <c:pt idx="8">
                  <c:v>3.4703863033062735E-2</c:v>
                </c:pt>
                <c:pt idx="9">
                  <c:v>3.5048911219792117E-2</c:v>
                </c:pt>
                <c:pt idx="10">
                  <c:v>3.5139032501077139E-2</c:v>
                </c:pt>
                <c:pt idx="11">
                  <c:v>3.5393762691679244E-2</c:v>
                </c:pt>
                <c:pt idx="12">
                  <c:v>3.6762835873302945E-2</c:v>
                </c:pt>
                <c:pt idx="13">
                  <c:v>4.5317922949355639E-2</c:v>
                </c:pt>
                <c:pt idx="14">
                  <c:v>4.9049085836310194E-2</c:v>
                </c:pt>
                <c:pt idx="15">
                  <c:v>5.3194633715182918E-2</c:v>
                </c:pt>
                <c:pt idx="16">
                  <c:v>5.3933039112534602E-2</c:v>
                </c:pt>
                <c:pt idx="17">
                  <c:v>5.5500462975628627E-2</c:v>
                </c:pt>
                <c:pt idx="18">
                  <c:v>5.7898810332411045E-2</c:v>
                </c:pt>
                <c:pt idx="19">
                  <c:v>5.9672142868283116E-2</c:v>
                </c:pt>
                <c:pt idx="20">
                  <c:v>6.3855190808137438E-2</c:v>
                </c:pt>
                <c:pt idx="21">
                  <c:v>7.2369733919859944E-2</c:v>
                </c:pt>
                <c:pt idx="22">
                  <c:v>8.7815213896082212E-2</c:v>
                </c:pt>
                <c:pt idx="23">
                  <c:v>9.6265762563595092E-2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38-4D77-83EA-3C788F46B0F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846230847"/>
        <c:axId val="845476495"/>
      </c:barChart>
      <c:catAx>
        <c:axId val="846230847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45476495"/>
        <c:crosses val="autoZero"/>
        <c:auto val="1"/>
        <c:lblAlgn val="ctr"/>
        <c:lblOffset val="100"/>
        <c:noMultiLvlLbl val="0"/>
      </c:catAx>
      <c:valAx>
        <c:axId val="845476495"/>
        <c:scaling>
          <c:orientation val="minMax"/>
        </c:scaling>
        <c:delete val="1"/>
        <c:axPos val="t"/>
        <c:numFmt formatCode="0.00%" sourceLinked="1"/>
        <c:majorTickMark val="none"/>
        <c:minorTickMark val="none"/>
        <c:tickLblPos val="nextTo"/>
        <c:crossAx val="8462308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[Effective-Business-Presentations-with-PowerPoint_Data-Analysis-of-aircraft-fuel-cost-route-and-revenue.xlsx]Route revenue analysis pivots!PivotTable2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400" b="1" i="0" u="none" strike="noStrike" baseline="0" dirty="0">
                <a:effectLst/>
              </a:rPr>
              <a:t>Total revenue by route</a:t>
            </a:r>
            <a:r>
              <a:rPr lang="en-IN" sz="1400" b="0" i="0" u="none" strike="noStrike" baseline="0" dirty="0"/>
              <a:t>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'Route revenue analysis pivots'!$F$5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21"/>
            <c:invertIfNegative val="0"/>
            <c:bubble3D val="0"/>
            <c:spPr>
              <a:solidFill>
                <a:schemeClr val="tx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71F-4AEB-BB03-A351F3B8DA72}"/>
              </c:ext>
            </c:extLst>
          </c:dPt>
          <c:dPt>
            <c:idx val="22"/>
            <c:invertIfNegative val="0"/>
            <c:bubble3D val="0"/>
            <c:spPr>
              <a:solidFill>
                <a:schemeClr val="tx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71F-4AEB-BB03-A351F3B8DA72}"/>
              </c:ext>
            </c:extLst>
          </c:dPt>
          <c:dPt>
            <c:idx val="23"/>
            <c:invertIfNegative val="0"/>
            <c:bubble3D val="0"/>
            <c:spPr>
              <a:solidFill>
                <a:schemeClr val="tx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E71F-4AEB-BB03-A351F3B8DA72}"/>
              </c:ext>
            </c:extLst>
          </c:dPt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'Route revenue analysis pivots'!$E$6:$E$30</c:f>
              <c:strCache>
                <c:ptCount val="24"/>
                <c:pt idx="0">
                  <c:v>ORD-SLC</c:v>
                </c:pt>
                <c:pt idx="1">
                  <c:v>ORD-BWI</c:v>
                </c:pt>
                <c:pt idx="2">
                  <c:v>ORD-IAD</c:v>
                </c:pt>
                <c:pt idx="3">
                  <c:v>ORD-DTW</c:v>
                </c:pt>
                <c:pt idx="4">
                  <c:v>ORD-MSP</c:v>
                </c:pt>
                <c:pt idx="5">
                  <c:v>ORD-FLL</c:v>
                </c:pt>
                <c:pt idx="6">
                  <c:v>ORD-CLT</c:v>
                </c:pt>
                <c:pt idx="7">
                  <c:v>ORD-PHL</c:v>
                </c:pt>
                <c:pt idx="8">
                  <c:v>ORD-MCO</c:v>
                </c:pt>
                <c:pt idx="9">
                  <c:v>ORD-IAH</c:v>
                </c:pt>
                <c:pt idx="10">
                  <c:v>ORD-LGA</c:v>
                </c:pt>
                <c:pt idx="11">
                  <c:v>ORD-EWR</c:v>
                </c:pt>
                <c:pt idx="12">
                  <c:v>ORD-BOS</c:v>
                </c:pt>
                <c:pt idx="13">
                  <c:v>ORD-DCA</c:v>
                </c:pt>
                <c:pt idx="14">
                  <c:v>ORD-PHX</c:v>
                </c:pt>
                <c:pt idx="15">
                  <c:v>ORD-MIA</c:v>
                </c:pt>
                <c:pt idx="16">
                  <c:v>ORD-LAS</c:v>
                </c:pt>
                <c:pt idx="17">
                  <c:v>ORD-DFW</c:v>
                </c:pt>
                <c:pt idx="18">
                  <c:v>ORD-SEA</c:v>
                </c:pt>
                <c:pt idx="19">
                  <c:v>ORD-ATL</c:v>
                </c:pt>
                <c:pt idx="20">
                  <c:v>ORD-JFK</c:v>
                </c:pt>
                <c:pt idx="21">
                  <c:v>ORD-DEN</c:v>
                </c:pt>
                <c:pt idx="22">
                  <c:v>ORD-SFO</c:v>
                </c:pt>
                <c:pt idx="23">
                  <c:v>ORD-LAX</c:v>
                </c:pt>
              </c:strCache>
            </c:strRef>
          </c:cat>
          <c:val>
            <c:numRef>
              <c:f>'Route revenue analysis pivots'!$F$6:$F$30</c:f>
              <c:numCache>
                <c:formatCode>0.00%</c:formatCode>
                <c:ptCount val="24"/>
                <c:pt idx="0">
                  <c:v>4.0771408101489149E-3</c:v>
                </c:pt>
                <c:pt idx="1">
                  <c:v>9.5937869981792961E-3</c:v>
                </c:pt>
                <c:pt idx="2">
                  <c:v>1.0016181390201098E-2</c:v>
                </c:pt>
                <c:pt idx="3">
                  <c:v>1.2441594638595361E-2</c:v>
                </c:pt>
                <c:pt idx="4">
                  <c:v>1.3252422158135421E-2</c:v>
                </c:pt>
                <c:pt idx="5">
                  <c:v>1.7387645613813542E-2</c:v>
                </c:pt>
                <c:pt idx="6">
                  <c:v>2.7727837056035404E-2</c:v>
                </c:pt>
                <c:pt idx="7">
                  <c:v>3.3582987038595698E-2</c:v>
                </c:pt>
                <c:pt idx="8">
                  <c:v>3.4703863033062735E-2</c:v>
                </c:pt>
                <c:pt idx="9">
                  <c:v>3.5048911219792117E-2</c:v>
                </c:pt>
                <c:pt idx="10">
                  <c:v>3.5139032501077139E-2</c:v>
                </c:pt>
                <c:pt idx="11">
                  <c:v>3.5393762691679244E-2</c:v>
                </c:pt>
                <c:pt idx="12">
                  <c:v>3.6762835873302945E-2</c:v>
                </c:pt>
                <c:pt idx="13">
                  <c:v>4.5317922949355639E-2</c:v>
                </c:pt>
                <c:pt idx="14">
                  <c:v>4.9049085836310194E-2</c:v>
                </c:pt>
                <c:pt idx="15">
                  <c:v>5.3194633715182918E-2</c:v>
                </c:pt>
                <c:pt idx="16">
                  <c:v>5.3933039112534602E-2</c:v>
                </c:pt>
                <c:pt idx="17">
                  <c:v>5.5500462975628627E-2</c:v>
                </c:pt>
                <c:pt idx="18">
                  <c:v>5.7898810332411045E-2</c:v>
                </c:pt>
                <c:pt idx="19">
                  <c:v>5.9672142868283116E-2</c:v>
                </c:pt>
                <c:pt idx="20">
                  <c:v>6.3855190808137438E-2</c:v>
                </c:pt>
                <c:pt idx="21">
                  <c:v>7.2369733919859944E-2</c:v>
                </c:pt>
                <c:pt idx="22">
                  <c:v>8.7815213896082212E-2</c:v>
                </c:pt>
                <c:pt idx="23">
                  <c:v>9.6265762563595092E-2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D5C-4831-BAFB-F79DDFCC70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85211816"/>
        <c:axId val="685208864"/>
      </c:barChart>
      <c:catAx>
        <c:axId val="6852118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5208864"/>
        <c:crosses val="autoZero"/>
        <c:auto val="1"/>
        <c:lblAlgn val="ctr"/>
        <c:lblOffset val="100"/>
        <c:noMultiLvlLbl val="0"/>
      </c:catAx>
      <c:valAx>
        <c:axId val="685208864"/>
        <c:scaling>
          <c:orientation val="minMax"/>
        </c:scaling>
        <c:delete val="1"/>
        <c:axPos val="b"/>
        <c:numFmt formatCode="0.00%" sourceLinked="1"/>
        <c:majorTickMark val="none"/>
        <c:minorTickMark val="none"/>
        <c:tickLblPos val="nextTo"/>
        <c:crossAx val="685211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0.70315</cdr:x>
      <cdr:y>0.06416</cdr:y>
    </cdr:from>
    <cdr:to>
      <cdr:x>0.98271</cdr:x>
      <cdr:y>0.28431</cdr:y>
    </cdr:to>
    <cdr:sp macro="" textlink="">
      <cdr:nvSpPr>
        <cdr:cNvPr id="2" name="Speech Bubble: Rectangle 1">
          <a:extLst xmlns:a="http://schemas.openxmlformats.org/drawingml/2006/main">
            <a:ext uri="{FF2B5EF4-FFF2-40B4-BE49-F238E27FC236}">
              <a16:creationId xmlns:a16="http://schemas.microsoft.com/office/drawing/2014/main" id="{C7F1BF0B-F7FB-4169-BD13-51A49804D06F}"/>
            </a:ext>
          </a:extLst>
        </cdr:cNvPr>
        <cdr:cNvSpPr/>
      </cdr:nvSpPr>
      <cdr:spPr>
        <a:xfrm xmlns:a="http://schemas.openxmlformats.org/drawingml/2006/main">
          <a:off x="3776101" y="208778"/>
          <a:ext cx="1501286" cy="716359"/>
        </a:xfrm>
        <a:prstGeom xmlns:a="http://schemas.openxmlformats.org/drawingml/2006/main" prst="wedgeRectCallout">
          <a:avLst>
            <a:gd name="adj1" fmla="val -161723"/>
            <a:gd name="adj2" fmla="val -11522"/>
          </a:avLst>
        </a:prstGeom>
      </cdr:spPr>
      <cdr:style>
        <a:lnRef xmlns:a="http://schemas.openxmlformats.org/drawingml/2006/main" idx="2">
          <a:schemeClr val="dk1"/>
        </a:lnRef>
        <a:fillRef xmlns:a="http://schemas.openxmlformats.org/drawingml/2006/main" idx="1">
          <a:schemeClr val="lt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rtlCol="0" anchor="ctr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00" dirty="0">
              <a:solidFill>
                <a:schemeClr val="tx1"/>
              </a:solidFill>
            </a:rPr>
            <a:t>The Flight service generating the  least revenue, with 36 flight.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0.77227</cdr:x>
      <cdr:y>0.19828</cdr:y>
    </cdr:from>
    <cdr:to>
      <cdr:x>1</cdr:x>
      <cdr:y>0.38054</cdr:y>
    </cdr:to>
    <cdr:sp macro="" textlink="">
      <cdr:nvSpPr>
        <cdr:cNvPr id="2" name="Speech Bubble: Rectangle 1">
          <a:extLst xmlns:a="http://schemas.openxmlformats.org/drawingml/2006/main">
            <a:ext uri="{FF2B5EF4-FFF2-40B4-BE49-F238E27FC236}">
              <a16:creationId xmlns:a16="http://schemas.microsoft.com/office/drawing/2014/main" id="{4709AFFE-7A17-4C59-847C-90A88BEFCAAF}"/>
            </a:ext>
          </a:extLst>
        </cdr:cNvPr>
        <cdr:cNvSpPr/>
      </cdr:nvSpPr>
      <cdr:spPr>
        <a:xfrm xmlns:a="http://schemas.openxmlformats.org/drawingml/2006/main">
          <a:off x="4113299" y="697802"/>
          <a:ext cx="1212945" cy="641438"/>
        </a:xfrm>
        <a:prstGeom xmlns:a="http://schemas.openxmlformats.org/drawingml/2006/main" prst="wedgeRectCallout">
          <a:avLst>
            <a:gd name="adj1" fmla="val -38943"/>
            <a:gd name="adj2" fmla="val -68220"/>
          </a:avLst>
        </a:prstGeom>
      </cdr:spPr>
      <cdr:style>
        <a:lnRef xmlns:a="http://schemas.openxmlformats.org/drawingml/2006/main" idx="2">
          <a:schemeClr val="dk1"/>
        </a:lnRef>
        <a:fillRef xmlns:a="http://schemas.openxmlformats.org/drawingml/2006/main" idx="1">
          <a:schemeClr val="lt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en-US"/>
          </a:defPPr>
          <a:lvl1pPr marL="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900" dirty="0">
              <a:solidFill>
                <a:schemeClr val="tx1"/>
              </a:solidFill>
            </a:rPr>
            <a:t>The Flight service generating the  maximum revenue, with 762 flight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9754B7-59BD-4C99-8383-9A837B45CAB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4C7834-DA29-4CB3-BA70-0A98C509D50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00088F-D674-4F87-8A53-DD99342BE210}" type="datetimeFigureOut">
              <a:rPr lang="en-IN" smtClean="0"/>
              <a:t>30-05-2023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E27455-A3E4-4601-9F12-7E4BF929A4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8A5CF2-AE5B-4848-A869-B9EE7E506CC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DFFD06-88A0-4B35-98ED-AEE6971E2E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8106766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media1.m4a>
</file>

<file path=ppt/media/media3.m4a>
</file>

<file path=ppt/media/media4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f641ff9b3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f641ff9b3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fac37a0ab9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fac37a0ab9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f641ff9b39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f641ff9b39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f73dcd5c33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f73dcd5c33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f73dcd5c3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f73dcd5c3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82208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f641ff9b39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f641ff9b39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f641ff9b39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f641ff9b39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104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f641ff9b39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f641ff9b39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7007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f641ff9b39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f641ff9b39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5160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f641ff9b39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f641ff9b39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6125981" y="374375"/>
            <a:ext cx="1511119" cy="1378282"/>
          </a:xfrm>
          <a:custGeom>
            <a:avLst/>
            <a:gdLst/>
            <a:ahLst/>
            <a:cxnLst/>
            <a:rect l="l" t="t" r="r" b="b"/>
            <a:pathLst>
              <a:path w="14925" h="13613" extrusionOk="0">
                <a:moveTo>
                  <a:pt x="7463" y="0"/>
                </a:moveTo>
                <a:cubicBezTo>
                  <a:pt x="5720" y="0"/>
                  <a:pt x="3977" y="661"/>
                  <a:pt x="2647" y="1984"/>
                </a:cubicBezTo>
                <a:cubicBezTo>
                  <a:pt x="1" y="4646"/>
                  <a:pt x="1" y="8955"/>
                  <a:pt x="2647" y="11617"/>
                </a:cubicBezTo>
                <a:cubicBezTo>
                  <a:pt x="3977" y="12947"/>
                  <a:pt x="5720" y="13613"/>
                  <a:pt x="7463" y="13613"/>
                </a:cubicBezTo>
                <a:cubicBezTo>
                  <a:pt x="9205" y="13613"/>
                  <a:pt x="10948" y="12947"/>
                  <a:pt x="12279" y="11617"/>
                </a:cubicBezTo>
                <a:cubicBezTo>
                  <a:pt x="14924" y="8955"/>
                  <a:pt x="14924" y="4646"/>
                  <a:pt x="12279" y="1984"/>
                </a:cubicBezTo>
                <a:cubicBezTo>
                  <a:pt x="10948" y="661"/>
                  <a:pt x="9205" y="0"/>
                  <a:pt x="74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88927" y="115581"/>
            <a:ext cx="2722341" cy="765364"/>
          </a:xfrm>
          <a:custGeom>
            <a:avLst/>
            <a:gdLst/>
            <a:ahLst/>
            <a:cxnLst/>
            <a:rect l="l" t="t" r="r" b="b"/>
            <a:pathLst>
              <a:path w="25745" h="7238" extrusionOk="0">
                <a:moveTo>
                  <a:pt x="18629" y="0"/>
                </a:moveTo>
                <a:cubicBezTo>
                  <a:pt x="18350" y="0"/>
                  <a:pt x="18040" y="34"/>
                  <a:pt x="17696" y="108"/>
                </a:cubicBezTo>
                <a:cubicBezTo>
                  <a:pt x="13620" y="980"/>
                  <a:pt x="15855" y="4480"/>
                  <a:pt x="15293" y="4480"/>
                </a:cubicBezTo>
                <a:cubicBezTo>
                  <a:pt x="15263" y="4480"/>
                  <a:pt x="15225" y="4470"/>
                  <a:pt x="15177" y="4449"/>
                </a:cubicBezTo>
                <a:cubicBezTo>
                  <a:pt x="15101" y="4413"/>
                  <a:pt x="15027" y="4397"/>
                  <a:pt x="14957" y="4397"/>
                </a:cubicBezTo>
                <a:cubicBezTo>
                  <a:pt x="14175" y="4397"/>
                  <a:pt x="13736" y="6382"/>
                  <a:pt x="13736" y="6382"/>
                </a:cubicBezTo>
                <a:cubicBezTo>
                  <a:pt x="13736" y="6382"/>
                  <a:pt x="13888" y="5293"/>
                  <a:pt x="12399" y="5293"/>
                </a:cubicBezTo>
                <a:cubicBezTo>
                  <a:pt x="12030" y="5293"/>
                  <a:pt x="11561" y="5360"/>
                  <a:pt x="10963" y="5526"/>
                </a:cubicBezTo>
                <a:cubicBezTo>
                  <a:pt x="5878" y="6920"/>
                  <a:pt x="0" y="7237"/>
                  <a:pt x="0" y="7237"/>
                </a:cubicBezTo>
                <a:lnTo>
                  <a:pt x="25744" y="7237"/>
                </a:lnTo>
                <a:cubicBezTo>
                  <a:pt x="25681" y="5784"/>
                  <a:pt x="25151" y="5421"/>
                  <a:pt x="24639" y="5421"/>
                </a:cubicBezTo>
                <a:cubicBezTo>
                  <a:pt x="24130" y="5421"/>
                  <a:pt x="23637" y="5780"/>
                  <a:pt x="23637" y="5780"/>
                </a:cubicBezTo>
                <a:cubicBezTo>
                  <a:pt x="23637" y="5780"/>
                  <a:pt x="25079" y="4592"/>
                  <a:pt x="23764" y="3609"/>
                </a:cubicBezTo>
                <a:cubicBezTo>
                  <a:pt x="23486" y="3405"/>
                  <a:pt x="23203" y="3325"/>
                  <a:pt x="22927" y="3325"/>
                </a:cubicBezTo>
                <a:cubicBezTo>
                  <a:pt x="21899" y="3325"/>
                  <a:pt x="20992" y="4449"/>
                  <a:pt x="20992" y="4449"/>
                </a:cubicBezTo>
                <a:cubicBezTo>
                  <a:pt x="20992" y="4449"/>
                  <a:pt x="21822" y="0"/>
                  <a:pt x="1862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6266458" y="241072"/>
            <a:ext cx="3632400" cy="765349"/>
          </a:xfrm>
          <a:custGeom>
            <a:avLst/>
            <a:gdLst/>
            <a:ahLst/>
            <a:cxnLst/>
            <a:rect l="l" t="t" r="r" b="b"/>
            <a:pathLst>
              <a:path w="25064" h="5281" extrusionOk="0">
                <a:moveTo>
                  <a:pt x="9628" y="1"/>
                </a:moveTo>
                <a:cubicBezTo>
                  <a:pt x="8350" y="1"/>
                  <a:pt x="7652" y="1605"/>
                  <a:pt x="7652" y="1605"/>
                </a:cubicBezTo>
                <a:cubicBezTo>
                  <a:pt x="7652" y="1605"/>
                  <a:pt x="7311" y="1130"/>
                  <a:pt x="6769" y="1130"/>
                </a:cubicBezTo>
                <a:cubicBezTo>
                  <a:pt x="6692" y="1130"/>
                  <a:pt x="6611" y="1140"/>
                  <a:pt x="6527" y="1161"/>
                </a:cubicBezTo>
                <a:cubicBezTo>
                  <a:pt x="5858" y="1317"/>
                  <a:pt x="6121" y="2542"/>
                  <a:pt x="6776" y="2631"/>
                </a:cubicBezTo>
                <a:lnTo>
                  <a:pt x="6776" y="2631"/>
                </a:lnTo>
                <a:cubicBezTo>
                  <a:pt x="6753" y="2629"/>
                  <a:pt x="6720" y="2627"/>
                  <a:pt x="6681" y="2627"/>
                </a:cubicBezTo>
                <a:cubicBezTo>
                  <a:pt x="6434" y="2627"/>
                  <a:pt x="5936" y="2700"/>
                  <a:pt x="6020" y="3300"/>
                </a:cubicBezTo>
                <a:cubicBezTo>
                  <a:pt x="6020" y="3300"/>
                  <a:pt x="5275" y="2921"/>
                  <a:pt x="4725" y="2921"/>
                </a:cubicBezTo>
                <a:cubicBezTo>
                  <a:pt x="4405" y="2921"/>
                  <a:pt x="4151" y="3050"/>
                  <a:pt x="4151" y="3458"/>
                </a:cubicBezTo>
                <a:cubicBezTo>
                  <a:pt x="4151" y="5106"/>
                  <a:pt x="1553" y="4647"/>
                  <a:pt x="539" y="4963"/>
                </a:cubicBezTo>
                <a:cubicBezTo>
                  <a:pt x="0" y="5106"/>
                  <a:pt x="444" y="5264"/>
                  <a:pt x="444" y="5264"/>
                </a:cubicBezTo>
                <a:lnTo>
                  <a:pt x="4547" y="5280"/>
                </a:lnTo>
                <a:lnTo>
                  <a:pt x="25063" y="5280"/>
                </a:lnTo>
                <a:cubicBezTo>
                  <a:pt x="25063" y="5280"/>
                  <a:pt x="24628" y="4242"/>
                  <a:pt x="23696" y="4242"/>
                </a:cubicBezTo>
                <a:cubicBezTo>
                  <a:pt x="23560" y="4242"/>
                  <a:pt x="23414" y="4264"/>
                  <a:pt x="23257" y="4314"/>
                </a:cubicBezTo>
                <a:cubicBezTo>
                  <a:pt x="23167" y="4343"/>
                  <a:pt x="23096" y="4356"/>
                  <a:pt x="23040" y="4356"/>
                </a:cubicBezTo>
                <a:cubicBezTo>
                  <a:pt x="22321" y="4356"/>
                  <a:pt x="24071" y="2175"/>
                  <a:pt x="21514" y="2175"/>
                </a:cubicBezTo>
                <a:cubicBezTo>
                  <a:pt x="20485" y="2175"/>
                  <a:pt x="20104" y="2682"/>
                  <a:pt x="20057" y="3300"/>
                </a:cubicBezTo>
                <a:cubicBezTo>
                  <a:pt x="20057" y="3300"/>
                  <a:pt x="20021" y="3292"/>
                  <a:pt x="19966" y="3292"/>
                </a:cubicBezTo>
                <a:cubicBezTo>
                  <a:pt x="19782" y="3292"/>
                  <a:pt x="19387" y="3386"/>
                  <a:pt x="19423" y="4203"/>
                </a:cubicBezTo>
                <a:cubicBezTo>
                  <a:pt x="19423" y="4203"/>
                  <a:pt x="18856" y="3636"/>
                  <a:pt x="18373" y="3636"/>
                </a:cubicBezTo>
                <a:cubicBezTo>
                  <a:pt x="18268" y="3636"/>
                  <a:pt x="18167" y="3663"/>
                  <a:pt x="18077" y="3728"/>
                </a:cubicBezTo>
                <a:cubicBezTo>
                  <a:pt x="17600" y="4070"/>
                  <a:pt x="17124" y="4943"/>
                  <a:pt x="16228" y="4943"/>
                </a:cubicBezTo>
                <a:cubicBezTo>
                  <a:pt x="16170" y="4943"/>
                  <a:pt x="16110" y="4939"/>
                  <a:pt x="16049" y="4932"/>
                </a:cubicBezTo>
                <a:cubicBezTo>
                  <a:pt x="15194" y="4838"/>
                  <a:pt x="14779" y="3867"/>
                  <a:pt x="14404" y="3867"/>
                </a:cubicBezTo>
                <a:cubicBezTo>
                  <a:pt x="14334" y="3867"/>
                  <a:pt x="14265" y="3901"/>
                  <a:pt x="14195" y="3981"/>
                </a:cubicBezTo>
                <a:cubicBezTo>
                  <a:pt x="14195" y="3981"/>
                  <a:pt x="13851" y="3680"/>
                  <a:pt x="13535" y="3680"/>
                </a:cubicBezTo>
                <a:cubicBezTo>
                  <a:pt x="13468" y="3680"/>
                  <a:pt x="13401" y="3694"/>
                  <a:pt x="13340" y="3728"/>
                </a:cubicBezTo>
                <a:cubicBezTo>
                  <a:pt x="13323" y="3738"/>
                  <a:pt x="13308" y="3743"/>
                  <a:pt x="13295" y="3743"/>
                </a:cubicBezTo>
                <a:cubicBezTo>
                  <a:pt x="13065" y="3743"/>
                  <a:pt x="13429" y="2166"/>
                  <a:pt x="12614" y="2166"/>
                </a:cubicBezTo>
                <a:cubicBezTo>
                  <a:pt x="12578" y="2166"/>
                  <a:pt x="12540" y="2169"/>
                  <a:pt x="12500" y="2175"/>
                </a:cubicBezTo>
                <a:cubicBezTo>
                  <a:pt x="11486" y="2349"/>
                  <a:pt x="11534" y="3411"/>
                  <a:pt x="11534" y="3411"/>
                </a:cubicBezTo>
                <a:cubicBezTo>
                  <a:pt x="11534" y="3411"/>
                  <a:pt x="11486" y="2460"/>
                  <a:pt x="11201" y="2397"/>
                </a:cubicBezTo>
                <a:cubicBezTo>
                  <a:pt x="10916" y="2349"/>
                  <a:pt x="11819" y="654"/>
                  <a:pt x="10187" y="100"/>
                </a:cubicBezTo>
                <a:cubicBezTo>
                  <a:pt x="9990" y="31"/>
                  <a:pt x="9803" y="1"/>
                  <a:pt x="962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5185251" y="504626"/>
            <a:ext cx="264776" cy="238237"/>
          </a:xfrm>
          <a:custGeom>
            <a:avLst/>
            <a:gdLst/>
            <a:ahLst/>
            <a:cxnLst/>
            <a:rect l="l" t="t" r="r" b="b"/>
            <a:pathLst>
              <a:path w="1427" h="1284" extrusionOk="0">
                <a:moveTo>
                  <a:pt x="0" y="1"/>
                </a:moveTo>
                <a:lnTo>
                  <a:pt x="476" y="824"/>
                </a:lnTo>
                <a:lnTo>
                  <a:pt x="95" y="1030"/>
                </a:lnTo>
                <a:cubicBezTo>
                  <a:pt x="95" y="1030"/>
                  <a:pt x="238" y="1252"/>
                  <a:pt x="396" y="1268"/>
                </a:cubicBezTo>
                <a:lnTo>
                  <a:pt x="602" y="935"/>
                </a:lnTo>
                <a:lnTo>
                  <a:pt x="1426" y="1284"/>
                </a:lnTo>
                <a:cubicBezTo>
                  <a:pt x="1315" y="1046"/>
                  <a:pt x="1125" y="872"/>
                  <a:pt x="887" y="809"/>
                </a:cubicBezTo>
                <a:lnTo>
                  <a:pt x="967" y="587"/>
                </a:lnTo>
                <a:cubicBezTo>
                  <a:pt x="967" y="587"/>
                  <a:pt x="930" y="577"/>
                  <a:pt x="883" y="577"/>
                </a:cubicBezTo>
                <a:cubicBezTo>
                  <a:pt x="829" y="577"/>
                  <a:pt x="763" y="590"/>
                  <a:pt x="729" y="650"/>
                </a:cubicBezTo>
                <a:cubicBezTo>
                  <a:pt x="729" y="650"/>
                  <a:pt x="491" y="80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flipH="1">
            <a:off x="6373377" y="1272779"/>
            <a:ext cx="555747" cy="204261"/>
          </a:xfrm>
          <a:custGeom>
            <a:avLst/>
            <a:gdLst/>
            <a:ahLst/>
            <a:cxnLst/>
            <a:rect l="l" t="t" r="r" b="b"/>
            <a:pathLst>
              <a:path w="3882" h="1427" extrusionOk="0">
                <a:moveTo>
                  <a:pt x="2345" y="1"/>
                </a:moveTo>
                <a:cubicBezTo>
                  <a:pt x="1965" y="33"/>
                  <a:pt x="1664" y="492"/>
                  <a:pt x="1664" y="492"/>
                </a:cubicBezTo>
                <a:cubicBezTo>
                  <a:pt x="1479" y="350"/>
                  <a:pt x="1317" y="302"/>
                  <a:pt x="1183" y="302"/>
                </a:cubicBezTo>
                <a:cubicBezTo>
                  <a:pt x="915" y="302"/>
                  <a:pt x="761" y="492"/>
                  <a:pt x="761" y="492"/>
                </a:cubicBezTo>
                <a:lnTo>
                  <a:pt x="1252" y="714"/>
                </a:lnTo>
                <a:cubicBezTo>
                  <a:pt x="1190" y="701"/>
                  <a:pt x="1126" y="696"/>
                  <a:pt x="1063" y="696"/>
                </a:cubicBezTo>
                <a:cubicBezTo>
                  <a:pt x="884" y="696"/>
                  <a:pt x="703" y="743"/>
                  <a:pt x="539" y="825"/>
                </a:cubicBezTo>
                <a:cubicBezTo>
                  <a:pt x="32" y="1126"/>
                  <a:pt x="0" y="1427"/>
                  <a:pt x="0" y="1427"/>
                </a:cubicBezTo>
                <a:lnTo>
                  <a:pt x="1378" y="1031"/>
                </a:lnTo>
                <a:cubicBezTo>
                  <a:pt x="1489" y="1170"/>
                  <a:pt x="1708" y="1208"/>
                  <a:pt x="1911" y="1208"/>
                </a:cubicBezTo>
                <a:cubicBezTo>
                  <a:pt x="2146" y="1208"/>
                  <a:pt x="2361" y="1158"/>
                  <a:pt x="2361" y="1158"/>
                </a:cubicBezTo>
                <a:lnTo>
                  <a:pt x="2899" y="1427"/>
                </a:lnTo>
                <a:cubicBezTo>
                  <a:pt x="3105" y="1379"/>
                  <a:pt x="3264" y="1237"/>
                  <a:pt x="3295" y="1047"/>
                </a:cubicBezTo>
                <a:lnTo>
                  <a:pt x="2598" y="952"/>
                </a:lnTo>
                <a:lnTo>
                  <a:pt x="2329" y="777"/>
                </a:lnTo>
                <a:cubicBezTo>
                  <a:pt x="2376" y="540"/>
                  <a:pt x="3882" y="144"/>
                  <a:pt x="3882" y="144"/>
                </a:cubicBezTo>
                <a:cubicBezTo>
                  <a:pt x="3359" y="64"/>
                  <a:pt x="2852" y="17"/>
                  <a:pt x="23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3956112" y="1109736"/>
            <a:ext cx="555750" cy="296952"/>
          </a:xfrm>
          <a:custGeom>
            <a:avLst/>
            <a:gdLst/>
            <a:ahLst/>
            <a:cxnLst/>
            <a:rect l="l" t="t" r="r" b="b"/>
            <a:pathLst>
              <a:path w="3423" h="1829" extrusionOk="0">
                <a:moveTo>
                  <a:pt x="2273" y="1"/>
                </a:moveTo>
                <a:cubicBezTo>
                  <a:pt x="2133" y="1"/>
                  <a:pt x="2028" y="7"/>
                  <a:pt x="1996" y="23"/>
                </a:cubicBezTo>
                <a:cubicBezTo>
                  <a:pt x="1854" y="149"/>
                  <a:pt x="1743" y="292"/>
                  <a:pt x="1664" y="466"/>
                </a:cubicBezTo>
                <a:cubicBezTo>
                  <a:pt x="1664" y="466"/>
                  <a:pt x="1515" y="346"/>
                  <a:pt x="1354" y="346"/>
                </a:cubicBezTo>
                <a:cubicBezTo>
                  <a:pt x="1304" y="346"/>
                  <a:pt x="1253" y="357"/>
                  <a:pt x="1204" y="387"/>
                </a:cubicBezTo>
                <a:cubicBezTo>
                  <a:pt x="1039" y="489"/>
                  <a:pt x="1047" y="499"/>
                  <a:pt x="1057" y="499"/>
                </a:cubicBezTo>
                <a:cubicBezTo>
                  <a:pt x="1059" y="499"/>
                  <a:pt x="1062" y="498"/>
                  <a:pt x="1062" y="498"/>
                </a:cubicBezTo>
                <a:cubicBezTo>
                  <a:pt x="1141" y="498"/>
                  <a:pt x="1236" y="530"/>
                  <a:pt x="1299" y="593"/>
                </a:cubicBezTo>
                <a:cubicBezTo>
                  <a:pt x="1299" y="593"/>
                  <a:pt x="824" y="625"/>
                  <a:pt x="745" y="704"/>
                </a:cubicBezTo>
                <a:cubicBezTo>
                  <a:pt x="475" y="1068"/>
                  <a:pt x="238" y="1449"/>
                  <a:pt x="0" y="1829"/>
                </a:cubicBezTo>
                <a:cubicBezTo>
                  <a:pt x="317" y="1734"/>
                  <a:pt x="586" y="1544"/>
                  <a:pt x="792" y="1290"/>
                </a:cubicBezTo>
                <a:cubicBezTo>
                  <a:pt x="1077" y="1274"/>
                  <a:pt x="1331" y="1163"/>
                  <a:pt x="1553" y="1005"/>
                </a:cubicBezTo>
                <a:lnTo>
                  <a:pt x="1711" y="1227"/>
                </a:lnTo>
                <a:lnTo>
                  <a:pt x="1616" y="1544"/>
                </a:lnTo>
                <a:cubicBezTo>
                  <a:pt x="1713" y="1571"/>
                  <a:pt x="1814" y="1584"/>
                  <a:pt x="1914" y="1584"/>
                </a:cubicBezTo>
                <a:cubicBezTo>
                  <a:pt x="2043" y="1584"/>
                  <a:pt x="2173" y="1563"/>
                  <a:pt x="2297" y="1528"/>
                </a:cubicBezTo>
                <a:cubicBezTo>
                  <a:pt x="2582" y="1401"/>
                  <a:pt x="2551" y="989"/>
                  <a:pt x="2551" y="989"/>
                </a:cubicBezTo>
                <a:lnTo>
                  <a:pt x="2107" y="973"/>
                </a:lnTo>
                <a:lnTo>
                  <a:pt x="1933" y="767"/>
                </a:lnTo>
                <a:cubicBezTo>
                  <a:pt x="1933" y="767"/>
                  <a:pt x="2472" y="609"/>
                  <a:pt x="2630" y="324"/>
                </a:cubicBezTo>
                <a:lnTo>
                  <a:pt x="3422" y="54"/>
                </a:lnTo>
                <a:cubicBezTo>
                  <a:pt x="3422" y="54"/>
                  <a:pt x="2691" y="1"/>
                  <a:pt x="22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7974850" y="1640243"/>
            <a:ext cx="454052" cy="290734"/>
          </a:xfrm>
          <a:custGeom>
            <a:avLst/>
            <a:gdLst/>
            <a:ahLst/>
            <a:cxnLst/>
            <a:rect l="l" t="t" r="r" b="b"/>
            <a:pathLst>
              <a:path w="2599" h="1664" extrusionOk="0">
                <a:moveTo>
                  <a:pt x="1" y="0"/>
                </a:moveTo>
                <a:lnTo>
                  <a:pt x="1" y="0"/>
                </a:lnTo>
                <a:cubicBezTo>
                  <a:pt x="112" y="269"/>
                  <a:pt x="254" y="523"/>
                  <a:pt x="429" y="745"/>
                </a:cubicBezTo>
                <a:cubicBezTo>
                  <a:pt x="539" y="887"/>
                  <a:pt x="666" y="1014"/>
                  <a:pt x="825" y="1125"/>
                </a:cubicBezTo>
                <a:lnTo>
                  <a:pt x="318" y="1125"/>
                </a:lnTo>
                <a:cubicBezTo>
                  <a:pt x="318" y="1125"/>
                  <a:pt x="191" y="1553"/>
                  <a:pt x="856" y="1664"/>
                </a:cubicBezTo>
                <a:lnTo>
                  <a:pt x="1189" y="1410"/>
                </a:lnTo>
                <a:cubicBezTo>
                  <a:pt x="1189" y="1410"/>
                  <a:pt x="1650" y="1584"/>
                  <a:pt x="2120" y="1584"/>
                </a:cubicBezTo>
                <a:cubicBezTo>
                  <a:pt x="2285" y="1584"/>
                  <a:pt x="2451" y="1563"/>
                  <a:pt x="2599" y="1505"/>
                </a:cubicBezTo>
                <a:cubicBezTo>
                  <a:pt x="2282" y="1315"/>
                  <a:pt x="1918" y="1188"/>
                  <a:pt x="1537" y="1141"/>
                </a:cubicBezTo>
                <a:lnTo>
                  <a:pt x="1807" y="982"/>
                </a:lnTo>
                <a:cubicBezTo>
                  <a:pt x="1743" y="903"/>
                  <a:pt x="1652" y="864"/>
                  <a:pt x="1563" y="864"/>
                </a:cubicBezTo>
                <a:cubicBezTo>
                  <a:pt x="1474" y="864"/>
                  <a:pt x="1387" y="903"/>
                  <a:pt x="1332" y="982"/>
                </a:cubicBezTo>
                <a:cubicBezTo>
                  <a:pt x="1268" y="761"/>
                  <a:pt x="1110" y="570"/>
                  <a:pt x="904" y="475"/>
                </a:cubicBezTo>
                <a:cubicBezTo>
                  <a:pt x="587" y="333"/>
                  <a:pt x="286" y="190"/>
                  <a:pt x="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flipH="1">
            <a:off x="-2" y="3870726"/>
            <a:ext cx="3197045" cy="1331364"/>
          </a:xfrm>
          <a:custGeom>
            <a:avLst/>
            <a:gdLst/>
            <a:ahLst/>
            <a:cxnLst/>
            <a:rect l="l" t="t" r="r" b="b"/>
            <a:pathLst>
              <a:path w="53074" h="22101" extrusionOk="0">
                <a:moveTo>
                  <a:pt x="53058" y="0"/>
                </a:moveTo>
                <a:cubicBezTo>
                  <a:pt x="52186" y="95"/>
                  <a:pt x="51473" y="792"/>
                  <a:pt x="51347" y="1664"/>
                </a:cubicBezTo>
                <a:cubicBezTo>
                  <a:pt x="51347" y="1664"/>
                  <a:pt x="49952" y="260"/>
                  <a:pt x="47703" y="260"/>
                </a:cubicBezTo>
                <a:cubicBezTo>
                  <a:pt x="46939" y="260"/>
                  <a:pt x="46076" y="422"/>
                  <a:pt x="45136" y="856"/>
                </a:cubicBezTo>
                <a:cubicBezTo>
                  <a:pt x="41445" y="2583"/>
                  <a:pt x="42712" y="7525"/>
                  <a:pt x="42712" y="7525"/>
                </a:cubicBezTo>
                <a:cubicBezTo>
                  <a:pt x="42135" y="7304"/>
                  <a:pt x="41530" y="7198"/>
                  <a:pt x="40918" y="7198"/>
                </a:cubicBezTo>
                <a:cubicBezTo>
                  <a:pt x="40740" y="7198"/>
                  <a:pt x="40562" y="7207"/>
                  <a:pt x="40384" y="7224"/>
                </a:cubicBezTo>
                <a:cubicBezTo>
                  <a:pt x="37548" y="7430"/>
                  <a:pt x="37484" y="9205"/>
                  <a:pt x="37484" y="9205"/>
                </a:cubicBezTo>
                <a:cubicBezTo>
                  <a:pt x="37484" y="9205"/>
                  <a:pt x="35948" y="8675"/>
                  <a:pt x="34016" y="8675"/>
                </a:cubicBezTo>
                <a:cubicBezTo>
                  <a:pt x="32412" y="8675"/>
                  <a:pt x="30535" y="9040"/>
                  <a:pt x="29040" y="10377"/>
                </a:cubicBezTo>
                <a:cubicBezTo>
                  <a:pt x="25745" y="13308"/>
                  <a:pt x="27852" y="15827"/>
                  <a:pt x="27852" y="15827"/>
                </a:cubicBezTo>
                <a:cubicBezTo>
                  <a:pt x="27293" y="15703"/>
                  <a:pt x="26811" y="15650"/>
                  <a:pt x="26395" y="15650"/>
                </a:cubicBezTo>
                <a:cubicBezTo>
                  <a:pt x="24112" y="15650"/>
                  <a:pt x="23828" y="17237"/>
                  <a:pt x="23828" y="17237"/>
                </a:cubicBezTo>
                <a:lnTo>
                  <a:pt x="22893" y="16984"/>
                </a:lnTo>
                <a:cubicBezTo>
                  <a:pt x="24051" y="14454"/>
                  <a:pt x="21409" y="14194"/>
                  <a:pt x="20275" y="14194"/>
                </a:cubicBezTo>
                <a:cubicBezTo>
                  <a:pt x="19981" y="14194"/>
                  <a:pt x="19788" y="14211"/>
                  <a:pt x="19788" y="14211"/>
                </a:cubicBezTo>
                <a:cubicBezTo>
                  <a:pt x="19788" y="14211"/>
                  <a:pt x="23226" y="12912"/>
                  <a:pt x="21515" y="10330"/>
                </a:cubicBezTo>
                <a:cubicBezTo>
                  <a:pt x="20388" y="8628"/>
                  <a:pt x="18821" y="8185"/>
                  <a:pt x="17438" y="8185"/>
                </a:cubicBezTo>
                <a:cubicBezTo>
                  <a:pt x="16722" y="8185"/>
                  <a:pt x="16056" y="8304"/>
                  <a:pt x="15527" y="8428"/>
                </a:cubicBezTo>
                <a:cubicBezTo>
                  <a:pt x="13625" y="8856"/>
                  <a:pt x="9697" y="10963"/>
                  <a:pt x="10964" y="14607"/>
                </a:cubicBezTo>
                <a:lnTo>
                  <a:pt x="10964" y="14607"/>
                </a:lnTo>
                <a:cubicBezTo>
                  <a:pt x="10964" y="14607"/>
                  <a:pt x="10154" y="13703"/>
                  <a:pt x="8875" y="13703"/>
                </a:cubicBezTo>
                <a:cubicBezTo>
                  <a:pt x="8495" y="13703"/>
                  <a:pt x="8074" y="13783"/>
                  <a:pt x="7621" y="13989"/>
                </a:cubicBezTo>
                <a:cubicBezTo>
                  <a:pt x="5641" y="14908"/>
                  <a:pt x="6132" y="16572"/>
                  <a:pt x="7130" y="17253"/>
                </a:cubicBezTo>
                <a:cubicBezTo>
                  <a:pt x="7130" y="17253"/>
                  <a:pt x="1" y="17332"/>
                  <a:pt x="1" y="22101"/>
                </a:cubicBezTo>
                <a:lnTo>
                  <a:pt x="53073" y="22101"/>
                </a:lnTo>
                <a:lnTo>
                  <a:pt x="5305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5304891" y="2954951"/>
            <a:ext cx="4545167" cy="2819231"/>
            <a:chOff x="5304891" y="2954951"/>
            <a:chExt cx="4545167" cy="2819231"/>
          </a:xfrm>
        </p:grpSpPr>
        <p:sp>
          <p:nvSpPr>
            <p:cNvPr id="19" name="Google Shape;19;p2"/>
            <p:cNvSpPr/>
            <p:nvPr/>
          </p:nvSpPr>
          <p:spPr>
            <a:xfrm flipH="1">
              <a:off x="5304891" y="2954951"/>
              <a:ext cx="3843000" cy="2188447"/>
            </a:xfrm>
            <a:custGeom>
              <a:avLst/>
              <a:gdLst/>
              <a:ahLst/>
              <a:cxnLst/>
              <a:rect l="l" t="t" r="r" b="b"/>
              <a:pathLst>
                <a:path w="36343" h="20696" extrusionOk="0">
                  <a:moveTo>
                    <a:pt x="5048" y="0"/>
                  </a:moveTo>
                  <a:cubicBezTo>
                    <a:pt x="4983" y="0"/>
                    <a:pt x="4916" y="2"/>
                    <a:pt x="4848" y="5"/>
                  </a:cubicBezTo>
                  <a:cubicBezTo>
                    <a:pt x="1030" y="163"/>
                    <a:pt x="1426" y="5074"/>
                    <a:pt x="1426" y="5074"/>
                  </a:cubicBezTo>
                  <a:cubicBezTo>
                    <a:pt x="1066" y="4534"/>
                    <a:pt x="739" y="4387"/>
                    <a:pt x="489" y="4387"/>
                  </a:cubicBezTo>
                  <a:cubicBezTo>
                    <a:pt x="189" y="4387"/>
                    <a:pt x="0" y="4599"/>
                    <a:pt x="0" y="4599"/>
                  </a:cubicBezTo>
                  <a:lnTo>
                    <a:pt x="0" y="20695"/>
                  </a:lnTo>
                  <a:lnTo>
                    <a:pt x="34774" y="20695"/>
                  </a:lnTo>
                  <a:cubicBezTo>
                    <a:pt x="34774" y="20695"/>
                    <a:pt x="36343" y="18667"/>
                    <a:pt x="34774" y="17226"/>
                  </a:cubicBezTo>
                  <a:cubicBezTo>
                    <a:pt x="34406" y="16884"/>
                    <a:pt x="33993" y="16753"/>
                    <a:pt x="33576" y="16753"/>
                  </a:cubicBezTo>
                  <a:cubicBezTo>
                    <a:pt x="32215" y="16753"/>
                    <a:pt x="30814" y="18145"/>
                    <a:pt x="30814" y="18145"/>
                  </a:cubicBezTo>
                  <a:cubicBezTo>
                    <a:pt x="30814" y="18145"/>
                    <a:pt x="35678" y="10493"/>
                    <a:pt x="29657" y="9700"/>
                  </a:cubicBezTo>
                  <a:cubicBezTo>
                    <a:pt x="29356" y="9661"/>
                    <a:pt x="29066" y="9642"/>
                    <a:pt x="28785" y="9642"/>
                  </a:cubicBezTo>
                  <a:cubicBezTo>
                    <a:pt x="23453" y="9642"/>
                    <a:pt x="21752" y="16434"/>
                    <a:pt x="21752" y="16434"/>
                  </a:cubicBezTo>
                  <a:cubicBezTo>
                    <a:pt x="21300" y="14635"/>
                    <a:pt x="20279" y="14260"/>
                    <a:pt x="19505" y="14260"/>
                  </a:cubicBezTo>
                  <a:cubicBezTo>
                    <a:pt x="18949" y="14260"/>
                    <a:pt x="18520" y="14453"/>
                    <a:pt x="18520" y="14453"/>
                  </a:cubicBezTo>
                  <a:cubicBezTo>
                    <a:pt x="18520" y="14453"/>
                    <a:pt x="23843" y="9748"/>
                    <a:pt x="20358" y="5470"/>
                  </a:cubicBezTo>
                  <a:cubicBezTo>
                    <a:pt x="19312" y="4182"/>
                    <a:pt x="18042" y="3731"/>
                    <a:pt x="16776" y="3731"/>
                  </a:cubicBezTo>
                  <a:cubicBezTo>
                    <a:pt x="13825" y="3731"/>
                    <a:pt x="10900" y="6183"/>
                    <a:pt x="10900" y="6183"/>
                  </a:cubicBezTo>
                  <a:cubicBezTo>
                    <a:pt x="10900" y="6183"/>
                    <a:pt x="11977" y="4203"/>
                    <a:pt x="10393" y="3649"/>
                  </a:cubicBezTo>
                  <a:cubicBezTo>
                    <a:pt x="10146" y="3562"/>
                    <a:pt x="9913" y="3526"/>
                    <a:pt x="9696" y="3526"/>
                  </a:cubicBezTo>
                  <a:cubicBezTo>
                    <a:pt x="8513" y="3526"/>
                    <a:pt x="7779" y="4599"/>
                    <a:pt x="7779" y="4599"/>
                  </a:cubicBezTo>
                  <a:cubicBezTo>
                    <a:pt x="7779" y="4599"/>
                    <a:pt x="8619" y="0"/>
                    <a:pt x="50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3388888" flipH="1">
              <a:off x="7922978" y="4102696"/>
              <a:ext cx="1863989" cy="1152521"/>
            </a:xfrm>
            <a:custGeom>
              <a:avLst/>
              <a:gdLst/>
              <a:ahLst/>
              <a:cxnLst/>
              <a:rect l="l" t="t" r="r" b="b"/>
              <a:pathLst>
                <a:path w="23464" h="14508" extrusionOk="0">
                  <a:moveTo>
                    <a:pt x="22082" y="1"/>
                  </a:moveTo>
                  <a:cubicBezTo>
                    <a:pt x="19735" y="1"/>
                    <a:pt x="19297" y="2530"/>
                    <a:pt x="19297" y="2530"/>
                  </a:cubicBezTo>
                  <a:cubicBezTo>
                    <a:pt x="18986" y="2504"/>
                    <a:pt x="18692" y="2492"/>
                    <a:pt x="18413" y="2492"/>
                  </a:cubicBezTo>
                  <a:cubicBezTo>
                    <a:pt x="13356" y="2492"/>
                    <a:pt x="13356" y="6491"/>
                    <a:pt x="13356" y="6491"/>
                  </a:cubicBezTo>
                  <a:cubicBezTo>
                    <a:pt x="7716" y="7489"/>
                    <a:pt x="9110" y="11339"/>
                    <a:pt x="9110" y="11339"/>
                  </a:cubicBezTo>
                  <a:cubicBezTo>
                    <a:pt x="7422" y="9436"/>
                    <a:pt x="5710" y="8844"/>
                    <a:pt x="4233" y="8844"/>
                  </a:cubicBezTo>
                  <a:cubicBezTo>
                    <a:pt x="1798" y="8844"/>
                    <a:pt x="0" y="10451"/>
                    <a:pt x="0" y="10451"/>
                  </a:cubicBezTo>
                  <a:cubicBezTo>
                    <a:pt x="653" y="10330"/>
                    <a:pt x="1275" y="10276"/>
                    <a:pt x="1864" y="10276"/>
                  </a:cubicBezTo>
                  <a:cubicBezTo>
                    <a:pt x="7068" y="10276"/>
                    <a:pt x="9791" y="14507"/>
                    <a:pt x="9791" y="14507"/>
                  </a:cubicBezTo>
                  <a:cubicBezTo>
                    <a:pt x="10092" y="8281"/>
                    <a:pt x="15051" y="7489"/>
                    <a:pt x="15051" y="7489"/>
                  </a:cubicBezTo>
                  <a:cubicBezTo>
                    <a:pt x="15637" y="3623"/>
                    <a:pt x="20485" y="3322"/>
                    <a:pt x="20485" y="3322"/>
                  </a:cubicBezTo>
                  <a:cubicBezTo>
                    <a:pt x="20691" y="756"/>
                    <a:pt x="23463" y="249"/>
                    <a:pt x="23463" y="249"/>
                  </a:cubicBezTo>
                  <a:cubicBezTo>
                    <a:pt x="22942" y="75"/>
                    <a:pt x="22484" y="1"/>
                    <a:pt x="22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715100" y="1272775"/>
            <a:ext cx="4208100" cy="21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715100" y="3461225"/>
            <a:ext cx="435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5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5"/>
          <p:cNvSpPr/>
          <p:nvPr/>
        </p:nvSpPr>
        <p:spPr>
          <a:xfrm flipH="1">
            <a:off x="8363899" y="4539956"/>
            <a:ext cx="395468" cy="355851"/>
          </a:xfrm>
          <a:custGeom>
            <a:avLst/>
            <a:gdLst/>
            <a:ahLst/>
            <a:cxnLst/>
            <a:rect l="l" t="t" r="r" b="b"/>
            <a:pathLst>
              <a:path w="1427" h="1284" extrusionOk="0">
                <a:moveTo>
                  <a:pt x="0" y="1"/>
                </a:moveTo>
                <a:lnTo>
                  <a:pt x="476" y="824"/>
                </a:lnTo>
                <a:lnTo>
                  <a:pt x="95" y="1030"/>
                </a:lnTo>
                <a:cubicBezTo>
                  <a:pt x="95" y="1030"/>
                  <a:pt x="238" y="1252"/>
                  <a:pt x="396" y="1268"/>
                </a:cubicBezTo>
                <a:lnTo>
                  <a:pt x="602" y="935"/>
                </a:lnTo>
                <a:lnTo>
                  <a:pt x="1426" y="1284"/>
                </a:lnTo>
                <a:cubicBezTo>
                  <a:pt x="1315" y="1046"/>
                  <a:pt x="1125" y="872"/>
                  <a:pt x="887" y="809"/>
                </a:cubicBezTo>
                <a:lnTo>
                  <a:pt x="967" y="587"/>
                </a:lnTo>
                <a:cubicBezTo>
                  <a:pt x="967" y="587"/>
                  <a:pt x="930" y="577"/>
                  <a:pt x="883" y="577"/>
                </a:cubicBezTo>
                <a:cubicBezTo>
                  <a:pt x="829" y="577"/>
                  <a:pt x="763" y="590"/>
                  <a:pt x="729" y="650"/>
                </a:cubicBezTo>
                <a:cubicBezTo>
                  <a:pt x="729" y="650"/>
                  <a:pt x="491" y="80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3" name="Google Shape;313;p25"/>
          <p:cNvGrpSpPr/>
          <p:nvPr/>
        </p:nvGrpSpPr>
        <p:grpSpPr>
          <a:xfrm>
            <a:off x="0" y="4036050"/>
            <a:ext cx="2648525" cy="1186303"/>
            <a:chOff x="0" y="4036050"/>
            <a:chExt cx="2648525" cy="1186303"/>
          </a:xfrm>
        </p:grpSpPr>
        <p:sp>
          <p:nvSpPr>
            <p:cNvPr id="314" name="Google Shape;314;p25"/>
            <p:cNvSpPr/>
            <p:nvPr/>
          </p:nvSpPr>
          <p:spPr>
            <a:xfrm flipH="1">
              <a:off x="0" y="4036050"/>
              <a:ext cx="2648525" cy="1102895"/>
            </a:xfrm>
            <a:custGeom>
              <a:avLst/>
              <a:gdLst/>
              <a:ahLst/>
              <a:cxnLst/>
              <a:rect l="l" t="t" r="r" b="b"/>
              <a:pathLst>
                <a:path w="53074" h="22101" extrusionOk="0">
                  <a:moveTo>
                    <a:pt x="53058" y="0"/>
                  </a:moveTo>
                  <a:cubicBezTo>
                    <a:pt x="52186" y="95"/>
                    <a:pt x="51473" y="792"/>
                    <a:pt x="51347" y="1664"/>
                  </a:cubicBezTo>
                  <a:cubicBezTo>
                    <a:pt x="51347" y="1664"/>
                    <a:pt x="49952" y="260"/>
                    <a:pt x="47703" y="260"/>
                  </a:cubicBezTo>
                  <a:cubicBezTo>
                    <a:pt x="46939" y="260"/>
                    <a:pt x="46076" y="422"/>
                    <a:pt x="45136" y="856"/>
                  </a:cubicBezTo>
                  <a:cubicBezTo>
                    <a:pt x="41445" y="2583"/>
                    <a:pt x="42712" y="7525"/>
                    <a:pt x="42712" y="7525"/>
                  </a:cubicBezTo>
                  <a:cubicBezTo>
                    <a:pt x="42135" y="7304"/>
                    <a:pt x="41530" y="7198"/>
                    <a:pt x="40918" y="7198"/>
                  </a:cubicBezTo>
                  <a:cubicBezTo>
                    <a:pt x="40740" y="7198"/>
                    <a:pt x="40562" y="7207"/>
                    <a:pt x="40384" y="7224"/>
                  </a:cubicBezTo>
                  <a:cubicBezTo>
                    <a:pt x="37548" y="7430"/>
                    <a:pt x="37484" y="9205"/>
                    <a:pt x="37484" y="9205"/>
                  </a:cubicBezTo>
                  <a:cubicBezTo>
                    <a:pt x="37484" y="9205"/>
                    <a:pt x="35948" y="8675"/>
                    <a:pt x="34016" y="8675"/>
                  </a:cubicBezTo>
                  <a:cubicBezTo>
                    <a:pt x="32412" y="8675"/>
                    <a:pt x="30535" y="9040"/>
                    <a:pt x="29040" y="10377"/>
                  </a:cubicBezTo>
                  <a:cubicBezTo>
                    <a:pt x="25745" y="13308"/>
                    <a:pt x="27852" y="15827"/>
                    <a:pt x="27852" y="15827"/>
                  </a:cubicBezTo>
                  <a:cubicBezTo>
                    <a:pt x="27293" y="15703"/>
                    <a:pt x="26811" y="15650"/>
                    <a:pt x="26395" y="15650"/>
                  </a:cubicBezTo>
                  <a:cubicBezTo>
                    <a:pt x="24112" y="15650"/>
                    <a:pt x="23828" y="17237"/>
                    <a:pt x="23828" y="17237"/>
                  </a:cubicBezTo>
                  <a:lnTo>
                    <a:pt x="22893" y="16984"/>
                  </a:lnTo>
                  <a:cubicBezTo>
                    <a:pt x="24051" y="14454"/>
                    <a:pt x="21409" y="14194"/>
                    <a:pt x="20275" y="14194"/>
                  </a:cubicBezTo>
                  <a:cubicBezTo>
                    <a:pt x="19981" y="14194"/>
                    <a:pt x="19788" y="14211"/>
                    <a:pt x="19788" y="14211"/>
                  </a:cubicBezTo>
                  <a:cubicBezTo>
                    <a:pt x="19788" y="14211"/>
                    <a:pt x="23226" y="12912"/>
                    <a:pt x="21515" y="10330"/>
                  </a:cubicBezTo>
                  <a:cubicBezTo>
                    <a:pt x="20388" y="8628"/>
                    <a:pt x="18821" y="8185"/>
                    <a:pt x="17438" y="8185"/>
                  </a:cubicBezTo>
                  <a:cubicBezTo>
                    <a:pt x="16722" y="8185"/>
                    <a:pt x="16056" y="8304"/>
                    <a:pt x="15527" y="8428"/>
                  </a:cubicBezTo>
                  <a:cubicBezTo>
                    <a:pt x="13625" y="8856"/>
                    <a:pt x="9697" y="10963"/>
                    <a:pt x="10964" y="14607"/>
                  </a:cubicBezTo>
                  <a:lnTo>
                    <a:pt x="10964" y="14607"/>
                  </a:lnTo>
                  <a:cubicBezTo>
                    <a:pt x="10964" y="14607"/>
                    <a:pt x="10154" y="13703"/>
                    <a:pt x="8875" y="13703"/>
                  </a:cubicBezTo>
                  <a:cubicBezTo>
                    <a:pt x="8495" y="13703"/>
                    <a:pt x="8074" y="13783"/>
                    <a:pt x="7621" y="13989"/>
                  </a:cubicBezTo>
                  <a:cubicBezTo>
                    <a:pt x="5641" y="14908"/>
                    <a:pt x="6132" y="16572"/>
                    <a:pt x="7130" y="17253"/>
                  </a:cubicBezTo>
                  <a:cubicBezTo>
                    <a:pt x="7130" y="17253"/>
                    <a:pt x="1" y="17332"/>
                    <a:pt x="1" y="22101"/>
                  </a:cubicBezTo>
                  <a:lnTo>
                    <a:pt x="53073" y="22101"/>
                  </a:lnTo>
                  <a:lnTo>
                    <a:pt x="530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5"/>
            <p:cNvSpPr/>
            <p:nvPr/>
          </p:nvSpPr>
          <p:spPr>
            <a:xfrm flipH="1">
              <a:off x="86630" y="4584650"/>
              <a:ext cx="885107" cy="637703"/>
            </a:xfrm>
            <a:custGeom>
              <a:avLst/>
              <a:gdLst/>
              <a:ahLst/>
              <a:cxnLst/>
              <a:rect l="l" t="t" r="r" b="b"/>
              <a:pathLst>
                <a:path w="11899" h="8573" extrusionOk="0">
                  <a:moveTo>
                    <a:pt x="9844" y="0"/>
                  </a:moveTo>
                  <a:cubicBezTo>
                    <a:pt x="7949" y="0"/>
                    <a:pt x="8381" y="2409"/>
                    <a:pt x="8381" y="2409"/>
                  </a:cubicBezTo>
                  <a:cubicBezTo>
                    <a:pt x="8381" y="2409"/>
                    <a:pt x="8001" y="1850"/>
                    <a:pt x="7390" y="1850"/>
                  </a:cubicBezTo>
                  <a:cubicBezTo>
                    <a:pt x="7274" y="1850"/>
                    <a:pt x="7150" y="1870"/>
                    <a:pt x="7019" y="1918"/>
                  </a:cubicBezTo>
                  <a:cubicBezTo>
                    <a:pt x="6195" y="2203"/>
                    <a:pt x="6749" y="3233"/>
                    <a:pt x="6749" y="3233"/>
                  </a:cubicBezTo>
                  <a:cubicBezTo>
                    <a:pt x="6749" y="3233"/>
                    <a:pt x="5225" y="1950"/>
                    <a:pt x="3686" y="1950"/>
                  </a:cubicBezTo>
                  <a:cubicBezTo>
                    <a:pt x="3028" y="1950"/>
                    <a:pt x="2368" y="2184"/>
                    <a:pt x="1822" y="2853"/>
                  </a:cubicBezTo>
                  <a:cubicBezTo>
                    <a:pt x="0" y="5087"/>
                    <a:pt x="2773" y="7542"/>
                    <a:pt x="2773" y="7542"/>
                  </a:cubicBezTo>
                  <a:cubicBezTo>
                    <a:pt x="2773" y="7542"/>
                    <a:pt x="2546" y="7439"/>
                    <a:pt x="2254" y="7439"/>
                  </a:cubicBezTo>
                  <a:cubicBezTo>
                    <a:pt x="1850" y="7439"/>
                    <a:pt x="1323" y="7636"/>
                    <a:pt x="1093" y="8572"/>
                  </a:cubicBezTo>
                  <a:cubicBezTo>
                    <a:pt x="1583" y="8040"/>
                    <a:pt x="2268" y="7756"/>
                    <a:pt x="2972" y="7756"/>
                  </a:cubicBezTo>
                  <a:cubicBezTo>
                    <a:pt x="3043" y="7756"/>
                    <a:pt x="3114" y="7758"/>
                    <a:pt x="3185" y="7764"/>
                  </a:cubicBezTo>
                  <a:cubicBezTo>
                    <a:pt x="3185" y="7764"/>
                    <a:pt x="2107" y="5926"/>
                    <a:pt x="3185" y="4200"/>
                  </a:cubicBezTo>
                  <a:cubicBezTo>
                    <a:pt x="3624" y="3500"/>
                    <a:pt x="4369" y="3291"/>
                    <a:pt x="5104" y="3291"/>
                  </a:cubicBezTo>
                  <a:cubicBezTo>
                    <a:pt x="6199" y="3291"/>
                    <a:pt x="7272" y="3756"/>
                    <a:pt x="7272" y="3756"/>
                  </a:cubicBezTo>
                  <a:cubicBezTo>
                    <a:pt x="7272" y="3756"/>
                    <a:pt x="7114" y="2805"/>
                    <a:pt x="7557" y="2568"/>
                  </a:cubicBezTo>
                  <a:cubicBezTo>
                    <a:pt x="7613" y="2536"/>
                    <a:pt x="7672" y="2522"/>
                    <a:pt x="7734" y="2522"/>
                  </a:cubicBezTo>
                  <a:cubicBezTo>
                    <a:pt x="8164" y="2522"/>
                    <a:pt x="8698" y="3202"/>
                    <a:pt x="8698" y="3202"/>
                  </a:cubicBezTo>
                  <a:cubicBezTo>
                    <a:pt x="8698" y="3202"/>
                    <a:pt x="9141" y="1712"/>
                    <a:pt x="9981" y="1522"/>
                  </a:cubicBezTo>
                  <a:cubicBezTo>
                    <a:pt x="10042" y="1508"/>
                    <a:pt x="10103" y="1501"/>
                    <a:pt x="10163" y="1501"/>
                  </a:cubicBezTo>
                  <a:cubicBezTo>
                    <a:pt x="10954" y="1501"/>
                    <a:pt x="11692" y="2663"/>
                    <a:pt x="11692" y="2663"/>
                  </a:cubicBezTo>
                  <a:cubicBezTo>
                    <a:pt x="11692" y="2663"/>
                    <a:pt x="11898" y="81"/>
                    <a:pt x="9918" y="1"/>
                  </a:cubicBezTo>
                  <a:cubicBezTo>
                    <a:pt x="9893" y="1"/>
                    <a:pt x="9868" y="0"/>
                    <a:pt x="9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" name="Google Shape;316;p25"/>
          <p:cNvSpPr/>
          <p:nvPr/>
        </p:nvSpPr>
        <p:spPr>
          <a:xfrm flipH="1">
            <a:off x="6555869" y="-94565"/>
            <a:ext cx="3632400" cy="765349"/>
          </a:xfrm>
          <a:custGeom>
            <a:avLst/>
            <a:gdLst/>
            <a:ahLst/>
            <a:cxnLst/>
            <a:rect l="l" t="t" r="r" b="b"/>
            <a:pathLst>
              <a:path w="25064" h="5281" extrusionOk="0">
                <a:moveTo>
                  <a:pt x="9628" y="1"/>
                </a:moveTo>
                <a:cubicBezTo>
                  <a:pt x="8350" y="1"/>
                  <a:pt x="7652" y="1605"/>
                  <a:pt x="7652" y="1605"/>
                </a:cubicBezTo>
                <a:cubicBezTo>
                  <a:pt x="7652" y="1605"/>
                  <a:pt x="7311" y="1130"/>
                  <a:pt x="6769" y="1130"/>
                </a:cubicBezTo>
                <a:cubicBezTo>
                  <a:pt x="6692" y="1130"/>
                  <a:pt x="6611" y="1140"/>
                  <a:pt x="6527" y="1161"/>
                </a:cubicBezTo>
                <a:cubicBezTo>
                  <a:pt x="5858" y="1317"/>
                  <a:pt x="6121" y="2542"/>
                  <a:pt x="6776" y="2631"/>
                </a:cubicBezTo>
                <a:lnTo>
                  <a:pt x="6776" y="2631"/>
                </a:lnTo>
                <a:cubicBezTo>
                  <a:pt x="6753" y="2629"/>
                  <a:pt x="6720" y="2627"/>
                  <a:pt x="6681" y="2627"/>
                </a:cubicBezTo>
                <a:cubicBezTo>
                  <a:pt x="6434" y="2627"/>
                  <a:pt x="5936" y="2700"/>
                  <a:pt x="6020" y="3300"/>
                </a:cubicBezTo>
                <a:cubicBezTo>
                  <a:pt x="6020" y="3300"/>
                  <a:pt x="5275" y="2921"/>
                  <a:pt x="4725" y="2921"/>
                </a:cubicBezTo>
                <a:cubicBezTo>
                  <a:pt x="4405" y="2921"/>
                  <a:pt x="4151" y="3050"/>
                  <a:pt x="4151" y="3458"/>
                </a:cubicBezTo>
                <a:cubicBezTo>
                  <a:pt x="4151" y="5106"/>
                  <a:pt x="1553" y="4647"/>
                  <a:pt x="539" y="4963"/>
                </a:cubicBezTo>
                <a:cubicBezTo>
                  <a:pt x="0" y="5106"/>
                  <a:pt x="444" y="5264"/>
                  <a:pt x="444" y="5264"/>
                </a:cubicBezTo>
                <a:lnTo>
                  <a:pt x="4547" y="5280"/>
                </a:lnTo>
                <a:lnTo>
                  <a:pt x="25063" y="5280"/>
                </a:lnTo>
                <a:cubicBezTo>
                  <a:pt x="25063" y="5280"/>
                  <a:pt x="24628" y="4242"/>
                  <a:pt x="23696" y="4242"/>
                </a:cubicBezTo>
                <a:cubicBezTo>
                  <a:pt x="23560" y="4242"/>
                  <a:pt x="23414" y="4264"/>
                  <a:pt x="23257" y="4314"/>
                </a:cubicBezTo>
                <a:cubicBezTo>
                  <a:pt x="23167" y="4343"/>
                  <a:pt x="23096" y="4356"/>
                  <a:pt x="23040" y="4356"/>
                </a:cubicBezTo>
                <a:cubicBezTo>
                  <a:pt x="22321" y="4356"/>
                  <a:pt x="24071" y="2175"/>
                  <a:pt x="21514" y="2175"/>
                </a:cubicBezTo>
                <a:cubicBezTo>
                  <a:pt x="20485" y="2175"/>
                  <a:pt x="20104" y="2682"/>
                  <a:pt x="20057" y="3300"/>
                </a:cubicBezTo>
                <a:cubicBezTo>
                  <a:pt x="20057" y="3300"/>
                  <a:pt x="20021" y="3292"/>
                  <a:pt x="19966" y="3292"/>
                </a:cubicBezTo>
                <a:cubicBezTo>
                  <a:pt x="19782" y="3292"/>
                  <a:pt x="19387" y="3386"/>
                  <a:pt x="19423" y="4203"/>
                </a:cubicBezTo>
                <a:cubicBezTo>
                  <a:pt x="19423" y="4203"/>
                  <a:pt x="18856" y="3636"/>
                  <a:pt x="18373" y="3636"/>
                </a:cubicBezTo>
                <a:cubicBezTo>
                  <a:pt x="18268" y="3636"/>
                  <a:pt x="18167" y="3663"/>
                  <a:pt x="18077" y="3728"/>
                </a:cubicBezTo>
                <a:cubicBezTo>
                  <a:pt x="17600" y="4070"/>
                  <a:pt x="17124" y="4943"/>
                  <a:pt x="16228" y="4943"/>
                </a:cubicBezTo>
                <a:cubicBezTo>
                  <a:pt x="16170" y="4943"/>
                  <a:pt x="16110" y="4939"/>
                  <a:pt x="16049" y="4932"/>
                </a:cubicBezTo>
                <a:cubicBezTo>
                  <a:pt x="15194" y="4838"/>
                  <a:pt x="14779" y="3867"/>
                  <a:pt x="14404" y="3867"/>
                </a:cubicBezTo>
                <a:cubicBezTo>
                  <a:pt x="14334" y="3867"/>
                  <a:pt x="14265" y="3901"/>
                  <a:pt x="14195" y="3981"/>
                </a:cubicBezTo>
                <a:cubicBezTo>
                  <a:pt x="14195" y="3981"/>
                  <a:pt x="13851" y="3680"/>
                  <a:pt x="13535" y="3680"/>
                </a:cubicBezTo>
                <a:cubicBezTo>
                  <a:pt x="13468" y="3680"/>
                  <a:pt x="13401" y="3694"/>
                  <a:pt x="13340" y="3728"/>
                </a:cubicBezTo>
                <a:cubicBezTo>
                  <a:pt x="13323" y="3738"/>
                  <a:pt x="13308" y="3743"/>
                  <a:pt x="13295" y="3743"/>
                </a:cubicBezTo>
                <a:cubicBezTo>
                  <a:pt x="13065" y="3743"/>
                  <a:pt x="13429" y="2166"/>
                  <a:pt x="12614" y="2166"/>
                </a:cubicBezTo>
                <a:cubicBezTo>
                  <a:pt x="12578" y="2166"/>
                  <a:pt x="12540" y="2169"/>
                  <a:pt x="12500" y="2175"/>
                </a:cubicBezTo>
                <a:cubicBezTo>
                  <a:pt x="11486" y="2349"/>
                  <a:pt x="11534" y="3411"/>
                  <a:pt x="11534" y="3411"/>
                </a:cubicBezTo>
                <a:cubicBezTo>
                  <a:pt x="11534" y="3411"/>
                  <a:pt x="11486" y="2460"/>
                  <a:pt x="11201" y="2397"/>
                </a:cubicBezTo>
                <a:cubicBezTo>
                  <a:pt x="10916" y="2349"/>
                  <a:pt x="11819" y="654"/>
                  <a:pt x="10187" y="100"/>
                </a:cubicBezTo>
                <a:cubicBezTo>
                  <a:pt x="9990" y="31"/>
                  <a:pt x="9803" y="1"/>
                  <a:pt x="962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5"/>
          <p:cNvSpPr/>
          <p:nvPr/>
        </p:nvSpPr>
        <p:spPr>
          <a:xfrm flipH="1">
            <a:off x="198777" y="330745"/>
            <a:ext cx="555747" cy="204261"/>
          </a:xfrm>
          <a:custGeom>
            <a:avLst/>
            <a:gdLst/>
            <a:ahLst/>
            <a:cxnLst/>
            <a:rect l="l" t="t" r="r" b="b"/>
            <a:pathLst>
              <a:path w="3882" h="1427" extrusionOk="0">
                <a:moveTo>
                  <a:pt x="2345" y="1"/>
                </a:moveTo>
                <a:cubicBezTo>
                  <a:pt x="1965" y="33"/>
                  <a:pt x="1664" y="492"/>
                  <a:pt x="1664" y="492"/>
                </a:cubicBezTo>
                <a:cubicBezTo>
                  <a:pt x="1479" y="350"/>
                  <a:pt x="1317" y="302"/>
                  <a:pt x="1183" y="302"/>
                </a:cubicBezTo>
                <a:cubicBezTo>
                  <a:pt x="915" y="302"/>
                  <a:pt x="761" y="492"/>
                  <a:pt x="761" y="492"/>
                </a:cubicBezTo>
                <a:lnTo>
                  <a:pt x="1252" y="714"/>
                </a:lnTo>
                <a:cubicBezTo>
                  <a:pt x="1190" y="701"/>
                  <a:pt x="1126" y="696"/>
                  <a:pt x="1063" y="696"/>
                </a:cubicBezTo>
                <a:cubicBezTo>
                  <a:pt x="884" y="696"/>
                  <a:pt x="703" y="743"/>
                  <a:pt x="539" y="825"/>
                </a:cubicBezTo>
                <a:cubicBezTo>
                  <a:pt x="32" y="1126"/>
                  <a:pt x="0" y="1427"/>
                  <a:pt x="0" y="1427"/>
                </a:cubicBezTo>
                <a:lnTo>
                  <a:pt x="1378" y="1031"/>
                </a:lnTo>
                <a:cubicBezTo>
                  <a:pt x="1489" y="1170"/>
                  <a:pt x="1708" y="1208"/>
                  <a:pt x="1911" y="1208"/>
                </a:cubicBezTo>
                <a:cubicBezTo>
                  <a:pt x="2146" y="1208"/>
                  <a:pt x="2361" y="1158"/>
                  <a:pt x="2361" y="1158"/>
                </a:cubicBezTo>
                <a:lnTo>
                  <a:pt x="2899" y="1427"/>
                </a:lnTo>
                <a:cubicBezTo>
                  <a:pt x="3105" y="1379"/>
                  <a:pt x="3264" y="1237"/>
                  <a:pt x="3295" y="1047"/>
                </a:cubicBezTo>
                <a:lnTo>
                  <a:pt x="2598" y="952"/>
                </a:lnTo>
                <a:lnTo>
                  <a:pt x="2329" y="777"/>
                </a:lnTo>
                <a:cubicBezTo>
                  <a:pt x="2376" y="540"/>
                  <a:pt x="3882" y="144"/>
                  <a:pt x="3882" y="144"/>
                </a:cubicBezTo>
                <a:cubicBezTo>
                  <a:pt x="3359" y="64"/>
                  <a:pt x="2852" y="17"/>
                  <a:pt x="23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 flipH="1">
            <a:off x="446865" y="100850"/>
            <a:ext cx="1801311" cy="1801311"/>
          </a:xfrm>
          <a:custGeom>
            <a:avLst/>
            <a:gdLst/>
            <a:ahLst/>
            <a:cxnLst/>
            <a:rect l="l" t="t" r="r" b="b"/>
            <a:pathLst>
              <a:path w="25286" h="25286" extrusionOk="0">
                <a:moveTo>
                  <a:pt x="12643" y="1"/>
                </a:moveTo>
                <a:cubicBezTo>
                  <a:pt x="5673" y="1"/>
                  <a:pt x="1" y="5657"/>
                  <a:pt x="1" y="12643"/>
                </a:cubicBezTo>
                <a:cubicBezTo>
                  <a:pt x="1" y="19630"/>
                  <a:pt x="5673" y="25285"/>
                  <a:pt x="12643" y="25285"/>
                </a:cubicBezTo>
                <a:cubicBezTo>
                  <a:pt x="19630" y="25285"/>
                  <a:pt x="25286" y="19630"/>
                  <a:pt x="25286" y="12643"/>
                </a:cubicBezTo>
                <a:cubicBezTo>
                  <a:pt x="25286" y="5657"/>
                  <a:pt x="19630" y="1"/>
                  <a:pt x="126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4248956" y="3106460"/>
            <a:ext cx="4895055" cy="2037047"/>
            <a:chOff x="4248956" y="3106460"/>
            <a:chExt cx="4895055" cy="2037047"/>
          </a:xfrm>
        </p:grpSpPr>
        <p:sp>
          <p:nvSpPr>
            <p:cNvPr id="26" name="Google Shape;26;p3"/>
            <p:cNvSpPr/>
            <p:nvPr/>
          </p:nvSpPr>
          <p:spPr>
            <a:xfrm>
              <a:off x="4248956" y="3106460"/>
              <a:ext cx="4895055" cy="2037047"/>
            </a:xfrm>
            <a:custGeom>
              <a:avLst/>
              <a:gdLst/>
              <a:ahLst/>
              <a:cxnLst/>
              <a:rect l="l" t="t" r="r" b="b"/>
              <a:pathLst>
                <a:path w="53073" h="22086" extrusionOk="0">
                  <a:moveTo>
                    <a:pt x="53073" y="1"/>
                  </a:moveTo>
                  <a:cubicBezTo>
                    <a:pt x="52186" y="96"/>
                    <a:pt x="51473" y="777"/>
                    <a:pt x="51362" y="1664"/>
                  </a:cubicBezTo>
                  <a:cubicBezTo>
                    <a:pt x="51362" y="1664"/>
                    <a:pt x="49960" y="254"/>
                    <a:pt x="47716" y="254"/>
                  </a:cubicBezTo>
                  <a:cubicBezTo>
                    <a:pt x="46952" y="254"/>
                    <a:pt x="46090" y="418"/>
                    <a:pt x="45152" y="856"/>
                  </a:cubicBezTo>
                  <a:cubicBezTo>
                    <a:pt x="41460" y="2567"/>
                    <a:pt x="42712" y="7510"/>
                    <a:pt x="42712" y="7510"/>
                  </a:cubicBezTo>
                  <a:cubicBezTo>
                    <a:pt x="42156" y="7305"/>
                    <a:pt x="41554" y="7192"/>
                    <a:pt x="40955" y="7192"/>
                  </a:cubicBezTo>
                  <a:cubicBezTo>
                    <a:pt x="40769" y="7192"/>
                    <a:pt x="40583" y="7203"/>
                    <a:pt x="40399" y="7225"/>
                  </a:cubicBezTo>
                  <a:cubicBezTo>
                    <a:pt x="37563" y="7415"/>
                    <a:pt x="37500" y="9205"/>
                    <a:pt x="37500" y="9205"/>
                  </a:cubicBezTo>
                  <a:cubicBezTo>
                    <a:pt x="37500" y="9205"/>
                    <a:pt x="35955" y="8673"/>
                    <a:pt x="34014" y="8673"/>
                  </a:cubicBezTo>
                  <a:cubicBezTo>
                    <a:pt x="32411" y="8673"/>
                    <a:pt x="30537" y="9036"/>
                    <a:pt x="29040" y="10362"/>
                  </a:cubicBezTo>
                  <a:cubicBezTo>
                    <a:pt x="25745" y="13293"/>
                    <a:pt x="27852" y="15812"/>
                    <a:pt x="27852" y="15812"/>
                  </a:cubicBezTo>
                  <a:cubicBezTo>
                    <a:pt x="27293" y="15687"/>
                    <a:pt x="26810" y="15635"/>
                    <a:pt x="26394" y="15635"/>
                  </a:cubicBezTo>
                  <a:cubicBezTo>
                    <a:pt x="24111" y="15635"/>
                    <a:pt x="23828" y="17222"/>
                    <a:pt x="23828" y="17222"/>
                  </a:cubicBezTo>
                  <a:lnTo>
                    <a:pt x="22909" y="16984"/>
                  </a:lnTo>
                  <a:cubicBezTo>
                    <a:pt x="24054" y="14454"/>
                    <a:pt x="21420" y="14194"/>
                    <a:pt x="20288" y="14194"/>
                  </a:cubicBezTo>
                  <a:cubicBezTo>
                    <a:pt x="19996" y="14194"/>
                    <a:pt x="19804" y="14212"/>
                    <a:pt x="19804" y="14212"/>
                  </a:cubicBezTo>
                  <a:cubicBezTo>
                    <a:pt x="19804" y="14212"/>
                    <a:pt x="23241" y="12897"/>
                    <a:pt x="21515" y="10314"/>
                  </a:cubicBezTo>
                  <a:cubicBezTo>
                    <a:pt x="20387" y="8613"/>
                    <a:pt x="18820" y="8170"/>
                    <a:pt x="17438" y="8170"/>
                  </a:cubicBezTo>
                  <a:cubicBezTo>
                    <a:pt x="16722" y="8170"/>
                    <a:pt x="16056" y="8289"/>
                    <a:pt x="15526" y="8413"/>
                  </a:cubicBezTo>
                  <a:cubicBezTo>
                    <a:pt x="13641" y="8841"/>
                    <a:pt x="9696" y="10948"/>
                    <a:pt x="10979" y="14576"/>
                  </a:cubicBezTo>
                  <a:cubicBezTo>
                    <a:pt x="10415" y="14002"/>
                    <a:pt x="9651" y="13693"/>
                    <a:pt x="8878" y="13693"/>
                  </a:cubicBezTo>
                  <a:cubicBezTo>
                    <a:pt x="8457" y="13693"/>
                    <a:pt x="8033" y="13784"/>
                    <a:pt x="7636" y="13974"/>
                  </a:cubicBezTo>
                  <a:cubicBezTo>
                    <a:pt x="5656" y="14893"/>
                    <a:pt x="6147" y="16556"/>
                    <a:pt x="7130" y="17238"/>
                  </a:cubicBezTo>
                  <a:cubicBezTo>
                    <a:pt x="7130" y="17238"/>
                    <a:pt x="0" y="17317"/>
                    <a:pt x="0" y="22086"/>
                  </a:cubicBezTo>
                  <a:lnTo>
                    <a:pt x="53073" y="22086"/>
                  </a:lnTo>
                  <a:lnTo>
                    <a:pt x="530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6671627" y="4216940"/>
              <a:ext cx="1097475" cy="790709"/>
            </a:xfrm>
            <a:custGeom>
              <a:avLst/>
              <a:gdLst/>
              <a:ahLst/>
              <a:cxnLst/>
              <a:rect l="l" t="t" r="r" b="b"/>
              <a:pathLst>
                <a:path w="11899" h="8573" extrusionOk="0">
                  <a:moveTo>
                    <a:pt x="9844" y="0"/>
                  </a:moveTo>
                  <a:cubicBezTo>
                    <a:pt x="7949" y="0"/>
                    <a:pt x="8381" y="2409"/>
                    <a:pt x="8381" y="2409"/>
                  </a:cubicBezTo>
                  <a:cubicBezTo>
                    <a:pt x="8381" y="2409"/>
                    <a:pt x="8001" y="1850"/>
                    <a:pt x="7390" y="1850"/>
                  </a:cubicBezTo>
                  <a:cubicBezTo>
                    <a:pt x="7274" y="1850"/>
                    <a:pt x="7150" y="1870"/>
                    <a:pt x="7019" y="1918"/>
                  </a:cubicBezTo>
                  <a:cubicBezTo>
                    <a:pt x="6195" y="2203"/>
                    <a:pt x="6749" y="3233"/>
                    <a:pt x="6749" y="3233"/>
                  </a:cubicBezTo>
                  <a:cubicBezTo>
                    <a:pt x="6749" y="3233"/>
                    <a:pt x="5225" y="1950"/>
                    <a:pt x="3686" y="1950"/>
                  </a:cubicBezTo>
                  <a:cubicBezTo>
                    <a:pt x="3028" y="1950"/>
                    <a:pt x="2368" y="2184"/>
                    <a:pt x="1822" y="2853"/>
                  </a:cubicBezTo>
                  <a:cubicBezTo>
                    <a:pt x="0" y="5087"/>
                    <a:pt x="2773" y="7542"/>
                    <a:pt x="2773" y="7542"/>
                  </a:cubicBezTo>
                  <a:cubicBezTo>
                    <a:pt x="2773" y="7542"/>
                    <a:pt x="2546" y="7439"/>
                    <a:pt x="2254" y="7439"/>
                  </a:cubicBezTo>
                  <a:cubicBezTo>
                    <a:pt x="1850" y="7439"/>
                    <a:pt x="1323" y="7636"/>
                    <a:pt x="1093" y="8572"/>
                  </a:cubicBezTo>
                  <a:cubicBezTo>
                    <a:pt x="1583" y="8040"/>
                    <a:pt x="2268" y="7756"/>
                    <a:pt x="2972" y="7756"/>
                  </a:cubicBezTo>
                  <a:cubicBezTo>
                    <a:pt x="3043" y="7756"/>
                    <a:pt x="3114" y="7758"/>
                    <a:pt x="3185" y="7764"/>
                  </a:cubicBezTo>
                  <a:cubicBezTo>
                    <a:pt x="3185" y="7764"/>
                    <a:pt x="2107" y="5926"/>
                    <a:pt x="3185" y="4200"/>
                  </a:cubicBezTo>
                  <a:cubicBezTo>
                    <a:pt x="3624" y="3500"/>
                    <a:pt x="4369" y="3291"/>
                    <a:pt x="5104" y="3291"/>
                  </a:cubicBezTo>
                  <a:cubicBezTo>
                    <a:pt x="6199" y="3291"/>
                    <a:pt x="7272" y="3756"/>
                    <a:pt x="7272" y="3756"/>
                  </a:cubicBezTo>
                  <a:cubicBezTo>
                    <a:pt x="7272" y="3756"/>
                    <a:pt x="7114" y="2805"/>
                    <a:pt x="7557" y="2568"/>
                  </a:cubicBezTo>
                  <a:cubicBezTo>
                    <a:pt x="7613" y="2536"/>
                    <a:pt x="7672" y="2522"/>
                    <a:pt x="7734" y="2522"/>
                  </a:cubicBezTo>
                  <a:cubicBezTo>
                    <a:pt x="8164" y="2522"/>
                    <a:pt x="8698" y="3202"/>
                    <a:pt x="8698" y="3202"/>
                  </a:cubicBezTo>
                  <a:cubicBezTo>
                    <a:pt x="8698" y="3202"/>
                    <a:pt x="9141" y="1712"/>
                    <a:pt x="9981" y="1522"/>
                  </a:cubicBezTo>
                  <a:cubicBezTo>
                    <a:pt x="10042" y="1508"/>
                    <a:pt x="10103" y="1501"/>
                    <a:pt x="10163" y="1501"/>
                  </a:cubicBezTo>
                  <a:cubicBezTo>
                    <a:pt x="10954" y="1501"/>
                    <a:pt x="11692" y="2663"/>
                    <a:pt x="11692" y="2663"/>
                  </a:cubicBezTo>
                  <a:cubicBezTo>
                    <a:pt x="11692" y="2663"/>
                    <a:pt x="11898" y="81"/>
                    <a:pt x="9918" y="1"/>
                  </a:cubicBezTo>
                  <a:cubicBezTo>
                    <a:pt x="9893" y="1"/>
                    <a:pt x="9868" y="0"/>
                    <a:pt x="9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3"/>
          <p:cNvGrpSpPr/>
          <p:nvPr/>
        </p:nvGrpSpPr>
        <p:grpSpPr>
          <a:xfrm>
            <a:off x="0" y="2387168"/>
            <a:ext cx="3420759" cy="2756404"/>
            <a:chOff x="-9" y="1944524"/>
            <a:chExt cx="3971624" cy="3200283"/>
          </a:xfrm>
        </p:grpSpPr>
        <p:sp>
          <p:nvSpPr>
            <p:cNvPr id="29" name="Google Shape;29;p3"/>
            <p:cNvSpPr/>
            <p:nvPr/>
          </p:nvSpPr>
          <p:spPr>
            <a:xfrm>
              <a:off x="-9" y="1944524"/>
              <a:ext cx="3971624" cy="3200283"/>
            </a:xfrm>
            <a:custGeom>
              <a:avLst/>
              <a:gdLst/>
              <a:ahLst/>
              <a:cxnLst/>
              <a:rect l="l" t="t" r="r" b="b"/>
              <a:pathLst>
                <a:path w="43061" h="34698" extrusionOk="0">
                  <a:moveTo>
                    <a:pt x="4774" y="0"/>
                  </a:moveTo>
                  <a:cubicBezTo>
                    <a:pt x="2155" y="0"/>
                    <a:pt x="0" y="1000"/>
                    <a:pt x="0" y="1000"/>
                  </a:cubicBezTo>
                  <a:lnTo>
                    <a:pt x="0" y="34698"/>
                  </a:lnTo>
                  <a:lnTo>
                    <a:pt x="37531" y="34698"/>
                  </a:lnTo>
                  <a:lnTo>
                    <a:pt x="37547" y="33240"/>
                  </a:lnTo>
                  <a:cubicBezTo>
                    <a:pt x="37547" y="33240"/>
                    <a:pt x="43060" y="32495"/>
                    <a:pt x="41365" y="26428"/>
                  </a:cubicBezTo>
                  <a:cubicBezTo>
                    <a:pt x="40203" y="22256"/>
                    <a:pt x="37744" y="21601"/>
                    <a:pt x="36314" y="21601"/>
                  </a:cubicBezTo>
                  <a:cubicBezTo>
                    <a:pt x="35658" y="21601"/>
                    <a:pt x="35218" y="21738"/>
                    <a:pt x="35218" y="21738"/>
                  </a:cubicBezTo>
                  <a:cubicBezTo>
                    <a:pt x="35218" y="21738"/>
                    <a:pt x="37262" y="17841"/>
                    <a:pt x="34711" y="16447"/>
                  </a:cubicBezTo>
                  <a:cubicBezTo>
                    <a:pt x="34377" y="16267"/>
                    <a:pt x="34050" y="16189"/>
                    <a:pt x="33733" y="16189"/>
                  </a:cubicBezTo>
                  <a:cubicBezTo>
                    <a:pt x="32233" y="16189"/>
                    <a:pt x="30975" y="17937"/>
                    <a:pt x="30386" y="18918"/>
                  </a:cubicBezTo>
                  <a:cubicBezTo>
                    <a:pt x="30624" y="18348"/>
                    <a:pt x="30814" y="17556"/>
                    <a:pt x="30133" y="17112"/>
                  </a:cubicBezTo>
                  <a:cubicBezTo>
                    <a:pt x="29897" y="16957"/>
                    <a:pt x="29645" y="16896"/>
                    <a:pt x="29394" y="16896"/>
                  </a:cubicBezTo>
                  <a:cubicBezTo>
                    <a:pt x="28469" y="16896"/>
                    <a:pt x="27566" y="17730"/>
                    <a:pt x="27566" y="17730"/>
                  </a:cubicBezTo>
                  <a:cubicBezTo>
                    <a:pt x="28755" y="14070"/>
                    <a:pt x="27376" y="13294"/>
                    <a:pt x="26172" y="13025"/>
                  </a:cubicBezTo>
                  <a:cubicBezTo>
                    <a:pt x="25967" y="12979"/>
                    <a:pt x="25772" y="12957"/>
                    <a:pt x="25586" y="12957"/>
                  </a:cubicBezTo>
                  <a:cubicBezTo>
                    <a:pt x="23356" y="12957"/>
                    <a:pt x="22465" y="16035"/>
                    <a:pt x="22465" y="16035"/>
                  </a:cubicBezTo>
                  <a:cubicBezTo>
                    <a:pt x="22335" y="14321"/>
                    <a:pt x="21708" y="13982"/>
                    <a:pt x="21167" y="13982"/>
                  </a:cubicBezTo>
                  <a:cubicBezTo>
                    <a:pt x="21113" y="13982"/>
                    <a:pt x="21059" y="13985"/>
                    <a:pt x="21008" y="13991"/>
                  </a:cubicBezTo>
                  <a:cubicBezTo>
                    <a:pt x="20516" y="14086"/>
                    <a:pt x="20136" y="14498"/>
                    <a:pt x="20073" y="14989"/>
                  </a:cubicBezTo>
                  <a:cubicBezTo>
                    <a:pt x="20060" y="14659"/>
                    <a:pt x="19793" y="14421"/>
                    <a:pt x="19491" y="14421"/>
                  </a:cubicBezTo>
                  <a:cubicBezTo>
                    <a:pt x="19417" y="14421"/>
                    <a:pt x="19340" y="14435"/>
                    <a:pt x="19265" y="14467"/>
                  </a:cubicBezTo>
                  <a:cubicBezTo>
                    <a:pt x="19265" y="14467"/>
                    <a:pt x="20754" y="12486"/>
                    <a:pt x="18805" y="9951"/>
                  </a:cubicBezTo>
                  <a:cubicBezTo>
                    <a:pt x="17859" y="8730"/>
                    <a:pt x="16441" y="8413"/>
                    <a:pt x="15226" y="8413"/>
                  </a:cubicBezTo>
                  <a:cubicBezTo>
                    <a:pt x="13920" y="8413"/>
                    <a:pt x="12849" y="8779"/>
                    <a:pt x="12849" y="8779"/>
                  </a:cubicBezTo>
                  <a:cubicBezTo>
                    <a:pt x="12849" y="8779"/>
                    <a:pt x="12849" y="3266"/>
                    <a:pt x="8840" y="1000"/>
                  </a:cubicBezTo>
                  <a:cubicBezTo>
                    <a:pt x="7510" y="250"/>
                    <a:pt x="6084" y="0"/>
                    <a:pt x="47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375469" y="3319157"/>
              <a:ext cx="1649855" cy="807219"/>
            </a:xfrm>
            <a:custGeom>
              <a:avLst/>
              <a:gdLst/>
              <a:ahLst/>
              <a:cxnLst/>
              <a:rect l="l" t="t" r="r" b="b"/>
              <a:pathLst>
                <a:path w="17888" h="8752" extrusionOk="0">
                  <a:moveTo>
                    <a:pt x="10043" y="1"/>
                  </a:moveTo>
                  <a:cubicBezTo>
                    <a:pt x="7145" y="1"/>
                    <a:pt x="6084" y="3523"/>
                    <a:pt x="6084" y="3523"/>
                  </a:cubicBezTo>
                  <a:cubicBezTo>
                    <a:pt x="5060" y="1648"/>
                    <a:pt x="2817" y="1317"/>
                    <a:pt x="1359" y="1317"/>
                  </a:cubicBezTo>
                  <a:cubicBezTo>
                    <a:pt x="563" y="1317"/>
                    <a:pt x="1" y="1416"/>
                    <a:pt x="1" y="1416"/>
                  </a:cubicBezTo>
                  <a:cubicBezTo>
                    <a:pt x="1" y="1416"/>
                    <a:pt x="4294" y="2145"/>
                    <a:pt x="5878" y="5440"/>
                  </a:cubicBezTo>
                  <a:cubicBezTo>
                    <a:pt x="5878" y="5440"/>
                    <a:pt x="7434" y="2457"/>
                    <a:pt x="9770" y="2457"/>
                  </a:cubicBezTo>
                  <a:cubicBezTo>
                    <a:pt x="10027" y="2457"/>
                    <a:pt x="10293" y="2493"/>
                    <a:pt x="10568" y="2573"/>
                  </a:cubicBezTo>
                  <a:cubicBezTo>
                    <a:pt x="13340" y="3396"/>
                    <a:pt x="12881" y="6106"/>
                    <a:pt x="12881" y="6106"/>
                  </a:cubicBezTo>
                  <a:cubicBezTo>
                    <a:pt x="12881" y="6106"/>
                    <a:pt x="13876" y="4823"/>
                    <a:pt x="15053" y="4823"/>
                  </a:cubicBezTo>
                  <a:cubicBezTo>
                    <a:pt x="15229" y="4823"/>
                    <a:pt x="15409" y="4851"/>
                    <a:pt x="15590" y="4917"/>
                  </a:cubicBezTo>
                  <a:cubicBezTo>
                    <a:pt x="16968" y="5408"/>
                    <a:pt x="15653" y="7357"/>
                    <a:pt x="15653" y="7357"/>
                  </a:cubicBezTo>
                  <a:cubicBezTo>
                    <a:pt x="15653" y="7357"/>
                    <a:pt x="16905" y="7500"/>
                    <a:pt x="17095" y="8751"/>
                  </a:cubicBezTo>
                  <a:cubicBezTo>
                    <a:pt x="17855" y="7199"/>
                    <a:pt x="16398" y="7024"/>
                    <a:pt x="16398" y="7024"/>
                  </a:cubicBezTo>
                  <a:cubicBezTo>
                    <a:pt x="16398" y="7024"/>
                    <a:pt x="17887" y="4648"/>
                    <a:pt x="16144" y="3903"/>
                  </a:cubicBezTo>
                  <a:cubicBezTo>
                    <a:pt x="15819" y="3763"/>
                    <a:pt x="15520" y="3706"/>
                    <a:pt x="15250" y="3706"/>
                  </a:cubicBezTo>
                  <a:cubicBezTo>
                    <a:pt x="14391" y="3706"/>
                    <a:pt x="13819" y="4283"/>
                    <a:pt x="13578" y="4585"/>
                  </a:cubicBezTo>
                  <a:cubicBezTo>
                    <a:pt x="14307" y="3381"/>
                    <a:pt x="13689" y="466"/>
                    <a:pt x="10568" y="38"/>
                  </a:cubicBezTo>
                  <a:cubicBezTo>
                    <a:pt x="10386" y="13"/>
                    <a:pt x="10212" y="1"/>
                    <a:pt x="100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39992" y="3662078"/>
              <a:ext cx="2164143" cy="1338109"/>
            </a:xfrm>
            <a:custGeom>
              <a:avLst/>
              <a:gdLst/>
              <a:ahLst/>
              <a:cxnLst/>
              <a:rect l="l" t="t" r="r" b="b"/>
              <a:pathLst>
                <a:path w="23464" h="14508" extrusionOk="0">
                  <a:moveTo>
                    <a:pt x="22082" y="1"/>
                  </a:moveTo>
                  <a:cubicBezTo>
                    <a:pt x="19735" y="1"/>
                    <a:pt x="19297" y="2530"/>
                    <a:pt x="19297" y="2530"/>
                  </a:cubicBezTo>
                  <a:cubicBezTo>
                    <a:pt x="18986" y="2504"/>
                    <a:pt x="18692" y="2492"/>
                    <a:pt x="18413" y="2492"/>
                  </a:cubicBezTo>
                  <a:cubicBezTo>
                    <a:pt x="13356" y="2492"/>
                    <a:pt x="13356" y="6491"/>
                    <a:pt x="13356" y="6491"/>
                  </a:cubicBezTo>
                  <a:cubicBezTo>
                    <a:pt x="7716" y="7489"/>
                    <a:pt x="9110" y="11339"/>
                    <a:pt x="9110" y="11339"/>
                  </a:cubicBezTo>
                  <a:cubicBezTo>
                    <a:pt x="7422" y="9436"/>
                    <a:pt x="5710" y="8844"/>
                    <a:pt x="4233" y="8844"/>
                  </a:cubicBezTo>
                  <a:cubicBezTo>
                    <a:pt x="1798" y="8844"/>
                    <a:pt x="0" y="10451"/>
                    <a:pt x="0" y="10451"/>
                  </a:cubicBezTo>
                  <a:cubicBezTo>
                    <a:pt x="653" y="10330"/>
                    <a:pt x="1275" y="10276"/>
                    <a:pt x="1864" y="10276"/>
                  </a:cubicBezTo>
                  <a:cubicBezTo>
                    <a:pt x="7068" y="10276"/>
                    <a:pt x="9791" y="14507"/>
                    <a:pt x="9791" y="14507"/>
                  </a:cubicBezTo>
                  <a:cubicBezTo>
                    <a:pt x="10092" y="8281"/>
                    <a:pt x="15051" y="7489"/>
                    <a:pt x="15051" y="7489"/>
                  </a:cubicBezTo>
                  <a:cubicBezTo>
                    <a:pt x="15637" y="3623"/>
                    <a:pt x="20485" y="3322"/>
                    <a:pt x="20485" y="3322"/>
                  </a:cubicBezTo>
                  <a:cubicBezTo>
                    <a:pt x="20691" y="756"/>
                    <a:pt x="23463" y="249"/>
                    <a:pt x="23463" y="249"/>
                  </a:cubicBezTo>
                  <a:cubicBezTo>
                    <a:pt x="22942" y="75"/>
                    <a:pt x="22484" y="1"/>
                    <a:pt x="220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3"/>
          <p:cNvSpPr/>
          <p:nvPr/>
        </p:nvSpPr>
        <p:spPr>
          <a:xfrm>
            <a:off x="5827258" y="192272"/>
            <a:ext cx="3632400" cy="765349"/>
          </a:xfrm>
          <a:custGeom>
            <a:avLst/>
            <a:gdLst/>
            <a:ahLst/>
            <a:cxnLst/>
            <a:rect l="l" t="t" r="r" b="b"/>
            <a:pathLst>
              <a:path w="25064" h="5281" extrusionOk="0">
                <a:moveTo>
                  <a:pt x="9628" y="1"/>
                </a:moveTo>
                <a:cubicBezTo>
                  <a:pt x="8350" y="1"/>
                  <a:pt x="7652" y="1605"/>
                  <a:pt x="7652" y="1605"/>
                </a:cubicBezTo>
                <a:cubicBezTo>
                  <a:pt x="7652" y="1605"/>
                  <a:pt x="7311" y="1130"/>
                  <a:pt x="6769" y="1130"/>
                </a:cubicBezTo>
                <a:cubicBezTo>
                  <a:pt x="6692" y="1130"/>
                  <a:pt x="6611" y="1140"/>
                  <a:pt x="6527" y="1161"/>
                </a:cubicBezTo>
                <a:cubicBezTo>
                  <a:pt x="5858" y="1317"/>
                  <a:pt x="6121" y="2542"/>
                  <a:pt x="6776" y="2631"/>
                </a:cubicBezTo>
                <a:lnTo>
                  <a:pt x="6776" y="2631"/>
                </a:lnTo>
                <a:cubicBezTo>
                  <a:pt x="6753" y="2629"/>
                  <a:pt x="6720" y="2627"/>
                  <a:pt x="6681" y="2627"/>
                </a:cubicBezTo>
                <a:cubicBezTo>
                  <a:pt x="6434" y="2627"/>
                  <a:pt x="5936" y="2700"/>
                  <a:pt x="6020" y="3300"/>
                </a:cubicBezTo>
                <a:cubicBezTo>
                  <a:pt x="6020" y="3300"/>
                  <a:pt x="5275" y="2921"/>
                  <a:pt x="4725" y="2921"/>
                </a:cubicBezTo>
                <a:cubicBezTo>
                  <a:pt x="4405" y="2921"/>
                  <a:pt x="4151" y="3050"/>
                  <a:pt x="4151" y="3458"/>
                </a:cubicBezTo>
                <a:cubicBezTo>
                  <a:pt x="4151" y="5106"/>
                  <a:pt x="1553" y="4647"/>
                  <a:pt x="539" y="4963"/>
                </a:cubicBezTo>
                <a:cubicBezTo>
                  <a:pt x="0" y="5106"/>
                  <a:pt x="444" y="5264"/>
                  <a:pt x="444" y="5264"/>
                </a:cubicBezTo>
                <a:lnTo>
                  <a:pt x="4547" y="5280"/>
                </a:lnTo>
                <a:lnTo>
                  <a:pt x="25063" y="5280"/>
                </a:lnTo>
                <a:cubicBezTo>
                  <a:pt x="25063" y="5280"/>
                  <a:pt x="24628" y="4242"/>
                  <a:pt x="23696" y="4242"/>
                </a:cubicBezTo>
                <a:cubicBezTo>
                  <a:pt x="23560" y="4242"/>
                  <a:pt x="23414" y="4264"/>
                  <a:pt x="23257" y="4314"/>
                </a:cubicBezTo>
                <a:cubicBezTo>
                  <a:pt x="23167" y="4343"/>
                  <a:pt x="23096" y="4356"/>
                  <a:pt x="23040" y="4356"/>
                </a:cubicBezTo>
                <a:cubicBezTo>
                  <a:pt x="22321" y="4356"/>
                  <a:pt x="24071" y="2175"/>
                  <a:pt x="21514" y="2175"/>
                </a:cubicBezTo>
                <a:cubicBezTo>
                  <a:pt x="20485" y="2175"/>
                  <a:pt x="20104" y="2682"/>
                  <a:pt x="20057" y="3300"/>
                </a:cubicBezTo>
                <a:cubicBezTo>
                  <a:pt x="20057" y="3300"/>
                  <a:pt x="20021" y="3292"/>
                  <a:pt x="19966" y="3292"/>
                </a:cubicBezTo>
                <a:cubicBezTo>
                  <a:pt x="19782" y="3292"/>
                  <a:pt x="19387" y="3386"/>
                  <a:pt x="19423" y="4203"/>
                </a:cubicBezTo>
                <a:cubicBezTo>
                  <a:pt x="19423" y="4203"/>
                  <a:pt x="18856" y="3636"/>
                  <a:pt x="18373" y="3636"/>
                </a:cubicBezTo>
                <a:cubicBezTo>
                  <a:pt x="18268" y="3636"/>
                  <a:pt x="18167" y="3663"/>
                  <a:pt x="18077" y="3728"/>
                </a:cubicBezTo>
                <a:cubicBezTo>
                  <a:pt x="17600" y="4070"/>
                  <a:pt x="17124" y="4943"/>
                  <a:pt x="16228" y="4943"/>
                </a:cubicBezTo>
                <a:cubicBezTo>
                  <a:pt x="16170" y="4943"/>
                  <a:pt x="16110" y="4939"/>
                  <a:pt x="16049" y="4932"/>
                </a:cubicBezTo>
                <a:cubicBezTo>
                  <a:pt x="15194" y="4838"/>
                  <a:pt x="14779" y="3867"/>
                  <a:pt x="14404" y="3867"/>
                </a:cubicBezTo>
                <a:cubicBezTo>
                  <a:pt x="14334" y="3867"/>
                  <a:pt x="14265" y="3901"/>
                  <a:pt x="14195" y="3981"/>
                </a:cubicBezTo>
                <a:cubicBezTo>
                  <a:pt x="14195" y="3981"/>
                  <a:pt x="13851" y="3680"/>
                  <a:pt x="13535" y="3680"/>
                </a:cubicBezTo>
                <a:cubicBezTo>
                  <a:pt x="13468" y="3680"/>
                  <a:pt x="13401" y="3694"/>
                  <a:pt x="13340" y="3728"/>
                </a:cubicBezTo>
                <a:cubicBezTo>
                  <a:pt x="13323" y="3738"/>
                  <a:pt x="13308" y="3743"/>
                  <a:pt x="13295" y="3743"/>
                </a:cubicBezTo>
                <a:cubicBezTo>
                  <a:pt x="13065" y="3743"/>
                  <a:pt x="13429" y="2166"/>
                  <a:pt x="12614" y="2166"/>
                </a:cubicBezTo>
                <a:cubicBezTo>
                  <a:pt x="12578" y="2166"/>
                  <a:pt x="12540" y="2169"/>
                  <a:pt x="12500" y="2175"/>
                </a:cubicBezTo>
                <a:cubicBezTo>
                  <a:pt x="11486" y="2349"/>
                  <a:pt x="11534" y="3411"/>
                  <a:pt x="11534" y="3411"/>
                </a:cubicBezTo>
                <a:cubicBezTo>
                  <a:pt x="11534" y="3411"/>
                  <a:pt x="11486" y="2460"/>
                  <a:pt x="11201" y="2397"/>
                </a:cubicBezTo>
                <a:cubicBezTo>
                  <a:pt x="10916" y="2349"/>
                  <a:pt x="11819" y="654"/>
                  <a:pt x="10187" y="100"/>
                </a:cubicBezTo>
                <a:cubicBezTo>
                  <a:pt x="9990" y="31"/>
                  <a:pt x="9803" y="1"/>
                  <a:pt x="962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 flipH="1">
            <a:off x="6526227" y="1657466"/>
            <a:ext cx="555747" cy="204261"/>
          </a:xfrm>
          <a:custGeom>
            <a:avLst/>
            <a:gdLst/>
            <a:ahLst/>
            <a:cxnLst/>
            <a:rect l="l" t="t" r="r" b="b"/>
            <a:pathLst>
              <a:path w="3882" h="1427" extrusionOk="0">
                <a:moveTo>
                  <a:pt x="2345" y="1"/>
                </a:moveTo>
                <a:cubicBezTo>
                  <a:pt x="1965" y="33"/>
                  <a:pt x="1664" y="492"/>
                  <a:pt x="1664" y="492"/>
                </a:cubicBezTo>
                <a:cubicBezTo>
                  <a:pt x="1479" y="350"/>
                  <a:pt x="1317" y="302"/>
                  <a:pt x="1183" y="302"/>
                </a:cubicBezTo>
                <a:cubicBezTo>
                  <a:pt x="915" y="302"/>
                  <a:pt x="761" y="492"/>
                  <a:pt x="761" y="492"/>
                </a:cubicBezTo>
                <a:lnTo>
                  <a:pt x="1252" y="714"/>
                </a:lnTo>
                <a:cubicBezTo>
                  <a:pt x="1190" y="701"/>
                  <a:pt x="1126" y="696"/>
                  <a:pt x="1063" y="696"/>
                </a:cubicBezTo>
                <a:cubicBezTo>
                  <a:pt x="884" y="696"/>
                  <a:pt x="703" y="743"/>
                  <a:pt x="539" y="825"/>
                </a:cubicBezTo>
                <a:cubicBezTo>
                  <a:pt x="32" y="1126"/>
                  <a:pt x="0" y="1427"/>
                  <a:pt x="0" y="1427"/>
                </a:cubicBezTo>
                <a:lnTo>
                  <a:pt x="1378" y="1031"/>
                </a:lnTo>
                <a:cubicBezTo>
                  <a:pt x="1489" y="1170"/>
                  <a:pt x="1708" y="1208"/>
                  <a:pt x="1911" y="1208"/>
                </a:cubicBezTo>
                <a:cubicBezTo>
                  <a:pt x="2146" y="1208"/>
                  <a:pt x="2361" y="1158"/>
                  <a:pt x="2361" y="1158"/>
                </a:cubicBezTo>
                <a:lnTo>
                  <a:pt x="2899" y="1427"/>
                </a:lnTo>
                <a:cubicBezTo>
                  <a:pt x="3105" y="1379"/>
                  <a:pt x="3264" y="1237"/>
                  <a:pt x="3295" y="1047"/>
                </a:cubicBezTo>
                <a:lnTo>
                  <a:pt x="2598" y="952"/>
                </a:lnTo>
                <a:lnTo>
                  <a:pt x="2329" y="777"/>
                </a:lnTo>
                <a:cubicBezTo>
                  <a:pt x="2376" y="540"/>
                  <a:pt x="3882" y="144"/>
                  <a:pt x="3882" y="144"/>
                </a:cubicBezTo>
                <a:cubicBezTo>
                  <a:pt x="3359" y="64"/>
                  <a:pt x="2852" y="17"/>
                  <a:pt x="23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 flipH="1">
            <a:off x="8092949" y="1193552"/>
            <a:ext cx="555751" cy="355842"/>
          </a:xfrm>
          <a:custGeom>
            <a:avLst/>
            <a:gdLst/>
            <a:ahLst/>
            <a:cxnLst/>
            <a:rect l="l" t="t" r="r" b="b"/>
            <a:pathLst>
              <a:path w="2599" h="1664" extrusionOk="0">
                <a:moveTo>
                  <a:pt x="1" y="0"/>
                </a:moveTo>
                <a:lnTo>
                  <a:pt x="1" y="0"/>
                </a:lnTo>
                <a:cubicBezTo>
                  <a:pt x="112" y="269"/>
                  <a:pt x="254" y="523"/>
                  <a:pt x="429" y="745"/>
                </a:cubicBezTo>
                <a:cubicBezTo>
                  <a:pt x="539" y="887"/>
                  <a:pt x="666" y="1014"/>
                  <a:pt x="825" y="1125"/>
                </a:cubicBezTo>
                <a:lnTo>
                  <a:pt x="318" y="1125"/>
                </a:lnTo>
                <a:cubicBezTo>
                  <a:pt x="318" y="1125"/>
                  <a:pt x="191" y="1553"/>
                  <a:pt x="856" y="1664"/>
                </a:cubicBezTo>
                <a:lnTo>
                  <a:pt x="1189" y="1410"/>
                </a:lnTo>
                <a:cubicBezTo>
                  <a:pt x="1189" y="1410"/>
                  <a:pt x="1650" y="1584"/>
                  <a:pt x="2120" y="1584"/>
                </a:cubicBezTo>
                <a:cubicBezTo>
                  <a:pt x="2285" y="1584"/>
                  <a:pt x="2451" y="1563"/>
                  <a:pt x="2599" y="1505"/>
                </a:cubicBezTo>
                <a:cubicBezTo>
                  <a:pt x="2282" y="1315"/>
                  <a:pt x="1918" y="1188"/>
                  <a:pt x="1537" y="1141"/>
                </a:cubicBezTo>
                <a:lnTo>
                  <a:pt x="1807" y="982"/>
                </a:lnTo>
                <a:cubicBezTo>
                  <a:pt x="1743" y="903"/>
                  <a:pt x="1652" y="864"/>
                  <a:pt x="1563" y="864"/>
                </a:cubicBezTo>
                <a:cubicBezTo>
                  <a:pt x="1474" y="864"/>
                  <a:pt x="1387" y="903"/>
                  <a:pt x="1332" y="982"/>
                </a:cubicBezTo>
                <a:cubicBezTo>
                  <a:pt x="1268" y="761"/>
                  <a:pt x="1110" y="570"/>
                  <a:pt x="904" y="475"/>
                </a:cubicBezTo>
                <a:cubicBezTo>
                  <a:pt x="587" y="333"/>
                  <a:pt x="286" y="190"/>
                  <a:pt x="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title"/>
          </p:nvPr>
        </p:nvSpPr>
        <p:spPr>
          <a:xfrm>
            <a:off x="1998050" y="2057896"/>
            <a:ext cx="5148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2" hasCustomPrompt="1"/>
          </p:nvPr>
        </p:nvSpPr>
        <p:spPr>
          <a:xfrm>
            <a:off x="3836400" y="1246180"/>
            <a:ext cx="1471200" cy="8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2861425" y="2992650"/>
            <a:ext cx="34212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6999869" y="-94565"/>
            <a:ext cx="3632400" cy="765349"/>
          </a:xfrm>
          <a:custGeom>
            <a:avLst/>
            <a:gdLst/>
            <a:ahLst/>
            <a:cxnLst/>
            <a:rect l="l" t="t" r="r" b="b"/>
            <a:pathLst>
              <a:path w="25064" h="5281" extrusionOk="0">
                <a:moveTo>
                  <a:pt x="9628" y="1"/>
                </a:moveTo>
                <a:cubicBezTo>
                  <a:pt x="8350" y="1"/>
                  <a:pt x="7652" y="1605"/>
                  <a:pt x="7652" y="1605"/>
                </a:cubicBezTo>
                <a:cubicBezTo>
                  <a:pt x="7652" y="1605"/>
                  <a:pt x="7311" y="1130"/>
                  <a:pt x="6769" y="1130"/>
                </a:cubicBezTo>
                <a:cubicBezTo>
                  <a:pt x="6692" y="1130"/>
                  <a:pt x="6611" y="1140"/>
                  <a:pt x="6527" y="1161"/>
                </a:cubicBezTo>
                <a:cubicBezTo>
                  <a:pt x="5858" y="1317"/>
                  <a:pt x="6121" y="2542"/>
                  <a:pt x="6776" y="2631"/>
                </a:cubicBezTo>
                <a:lnTo>
                  <a:pt x="6776" y="2631"/>
                </a:lnTo>
                <a:cubicBezTo>
                  <a:pt x="6753" y="2629"/>
                  <a:pt x="6720" y="2627"/>
                  <a:pt x="6681" y="2627"/>
                </a:cubicBezTo>
                <a:cubicBezTo>
                  <a:pt x="6434" y="2627"/>
                  <a:pt x="5936" y="2700"/>
                  <a:pt x="6020" y="3300"/>
                </a:cubicBezTo>
                <a:cubicBezTo>
                  <a:pt x="6020" y="3300"/>
                  <a:pt x="5275" y="2921"/>
                  <a:pt x="4725" y="2921"/>
                </a:cubicBezTo>
                <a:cubicBezTo>
                  <a:pt x="4405" y="2921"/>
                  <a:pt x="4151" y="3050"/>
                  <a:pt x="4151" y="3458"/>
                </a:cubicBezTo>
                <a:cubicBezTo>
                  <a:pt x="4151" y="5106"/>
                  <a:pt x="1553" y="4647"/>
                  <a:pt x="539" y="4963"/>
                </a:cubicBezTo>
                <a:cubicBezTo>
                  <a:pt x="0" y="5106"/>
                  <a:pt x="444" y="5264"/>
                  <a:pt x="444" y="5264"/>
                </a:cubicBezTo>
                <a:lnTo>
                  <a:pt x="4547" y="5280"/>
                </a:lnTo>
                <a:lnTo>
                  <a:pt x="25063" y="5280"/>
                </a:lnTo>
                <a:cubicBezTo>
                  <a:pt x="25063" y="5280"/>
                  <a:pt x="24628" y="4242"/>
                  <a:pt x="23696" y="4242"/>
                </a:cubicBezTo>
                <a:cubicBezTo>
                  <a:pt x="23560" y="4242"/>
                  <a:pt x="23414" y="4264"/>
                  <a:pt x="23257" y="4314"/>
                </a:cubicBezTo>
                <a:cubicBezTo>
                  <a:pt x="23167" y="4343"/>
                  <a:pt x="23096" y="4356"/>
                  <a:pt x="23040" y="4356"/>
                </a:cubicBezTo>
                <a:cubicBezTo>
                  <a:pt x="22321" y="4356"/>
                  <a:pt x="24071" y="2175"/>
                  <a:pt x="21514" y="2175"/>
                </a:cubicBezTo>
                <a:cubicBezTo>
                  <a:pt x="20485" y="2175"/>
                  <a:pt x="20104" y="2682"/>
                  <a:pt x="20057" y="3300"/>
                </a:cubicBezTo>
                <a:cubicBezTo>
                  <a:pt x="20057" y="3300"/>
                  <a:pt x="20021" y="3292"/>
                  <a:pt x="19966" y="3292"/>
                </a:cubicBezTo>
                <a:cubicBezTo>
                  <a:pt x="19782" y="3292"/>
                  <a:pt x="19387" y="3386"/>
                  <a:pt x="19423" y="4203"/>
                </a:cubicBezTo>
                <a:cubicBezTo>
                  <a:pt x="19423" y="4203"/>
                  <a:pt x="18856" y="3636"/>
                  <a:pt x="18373" y="3636"/>
                </a:cubicBezTo>
                <a:cubicBezTo>
                  <a:pt x="18268" y="3636"/>
                  <a:pt x="18167" y="3663"/>
                  <a:pt x="18077" y="3728"/>
                </a:cubicBezTo>
                <a:cubicBezTo>
                  <a:pt x="17600" y="4070"/>
                  <a:pt x="17124" y="4943"/>
                  <a:pt x="16228" y="4943"/>
                </a:cubicBezTo>
                <a:cubicBezTo>
                  <a:pt x="16170" y="4943"/>
                  <a:pt x="16110" y="4939"/>
                  <a:pt x="16049" y="4932"/>
                </a:cubicBezTo>
                <a:cubicBezTo>
                  <a:pt x="15194" y="4838"/>
                  <a:pt x="14779" y="3867"/>
                  <a:pt x="14404" y="3867"/>
                </a:cubicBezTo>
                <a:cubicBezTo>
                  <a:pt x="14334" y="3867"/>
                  <a:pt x="14265" y="3901"/>
                  <a:pt x="14195" y="3981"/>
                </a:cubicBezTo>
                <a:cubicBezTo>
                  <a:pt x="14195" y="3981"/>
                  <a:pt x="13851" y="3680"/>
                  <a:pt x="13535" y="3680"/>
                </a:cubicBezTo>
                <a:cubicBezTo>
                  <a:pt x="13468" y="3680"/>
                  <a:pt x="13401" y="3694"/>
                  <a:pt x="13340" y="3728"/>
                </a:cubicBezTo>
                <a:cubicBezTo>
                  <a:pt x="13323" y="3738"/>
                  <a:pt x="13308" y="3743"/>
                  <a:pt x="13295" y="3743"/>
                </a:cubicBezTo>
                <a:cubicBezTo>
                  <a:pt x="13065" y="3743"/>
                  <a:pt x="13429" y="2166"/>
                  <a:pt x="12614" y="2166"/>
                </a:cubicBezTo>
                <a:cubicBezTo>
                  <a:pt x="12578" y="2166"/>
                  <a:pt x="12540" y="2169"/>
                  <a:pt x="12500" y="2175"/>
                </a:cubicBezTo>
                <a:cubicBezTo>
                  <a:pt x="11486" y="2349"/>
                  <a:pt x="11534" y="3411"/>
                  <a:pt x="11534" y="3411"/>
                </a:cubicBezTo>
                <a:cubicBezTo>
                  <a:pt x="11534" y="3411"/>
                  <a:pt x="11486" y="2460"/>
                  <a:pt x="11201" y="2397"/>
                </a:cubicBezTo>
                <a:cubicBezTo>
                  <a:pt x="10916" y="2349"/>
                  <a:pt x="11819" y="654"/>
                  <a:pt x="10187" y="100"/>
                </a:cubicBezTo>
                <a:cubicBezTo>
                  <a:pt x="9990" y="31"/>
                  <a:pt x="9803" y="1"/>
                  <a:pt x="962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 flipH="1">
            <a:off x="-89467" y="-97600"/>
            <a:ext cx="2096242" cy="771424"/>
          </a:xfrm>
          <a:custGeom>
            <a:avLst/>
            <a:gdLst/>
            <a:ahLst/>
            <a:cxnLst/>
            <a:rect l="l" t="t" r="r" b="b"/>
            <a:pathLst>
              <a:path w="16297" h="5310" extrusionOk="0">
                <a:moveTo>
                  <a:pt x="15151" y="1"/>
                </a:moveTo>
                <a:cubicBezTo>
                  <a:pt x="15139" y="1"/>
                  <a:pt x="15127" y="1"/>
                  <a:pt x="15115" y="2"/>
                </a:cubicBezTo>
                <a:cubicBezTo>
                  <a:pt x="13895" y="113"/>
                  <a:pt x="12580" y="3646"/>
                  <a:pt x="12580" y="3646"/>
                </a:cubicBezTo>
                <a:cubicBezTo>
                  <a:pt x="12580" y="3646"/>
                  <a:pt x="12152" y="1317"/>
                  <a:pt x="10498" y="1317"/>
                </a:cubicBezTo>
                <a:cubicBezTo>
                  <a:pt x="10297" y="1317"/>
                  <a:pt x="10078" y="1351"/>
                  <a:pt x="9839" y="1428"/>
                </a:cubicBezTo>
                <a:cubicBezTo>
                  <a:pt x="8080" y="1999"/>
                  <a:pt x="6734" y="4201"/>
                  <a:pt x="6734" y="4201"/>
                </a:cubicBezTo>
                <a:cubicBezTo>
                  <a:pt x="6734" y="4201"/>
                  <a:pt x="6562" y="3256"/>
                  <a:pt x="5538" y="3256"/>
                </a:cubicBezTo>
                <a:cubicBezTo>
                  <a:pt x="5399" y="3256"/>
                  <a:pt x="5243" y="3274"/>
                  <a:pt x="5070" y="3314"/>
                </a:cubicBezTo>
                <a:cubicBezTo>
                  <a:pt x="3645" y="3646"/>
                  <a:pt x="2646" y="4977"/>
                  <a:pt x="2646" y="4977"/>
                </a:cubicBezTo>
                <a:lnTo>
                  <a:pt x="1" y="5310"/>
                </a:lnTo>
                <a:lnTo>
                  <a:pt x="14465" y="5310"/>
                </a:lnTo>
                <a:cubicBezTo>
                  <a:pt x="14465" y="5310"/>
                  <a:pt x="16297" y="1"/>
                  <a:pt x="151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1689912" y="209648"/>
            <a:ext cx="555750" cy="296952"/>
          </a:xfrm>
          <a:custGeom>
            <a:avLst/>
            <a:gdLst/>
            <a:ahLst/>
            <a:cxnLst/>
            <a:rect l="l" t="t" r="r" b="b"/>
            <a:pathLst>
              <a:path w="3423" h="1829" extrusionOk="0">
                <a:moveTo>
                  <a:pt x="2273" y="1"/>
                </a:moveTo>
                <a:cubicBezTo>
                  <a:pt x="2133" y="1"/>
                  <a:pt x="2028" y="7"/>
                  <a:pt x="1996" y="23"/>
                </a:cubicBezTo>
                <a:cubicBezTo>
                  <a:pt x="1854" y="149"/>
                  <a:pt x="1743" y="292"/>
                  <a:pt x="1664" y="466"/>
                </a:cubicBezTo>
                <a:cubicBezTo>
                  <a:pt x="1664" y="466"/>
                  <a:pt x="1515" y="346"/>
                  <a:pt x="1354" y="346"/>
                </a:cubicBezTo>
                <a:cubicBezTo>
                  <a:pt x="1304" y="346"/>
                  <a:pt x="1253" y="357"/>
                  <a:pt x="1204" y="387"/>
                </a:cubicBezTo>
                <a:cubicBezTo>
                  <a:pt x="1039" y="489"/>
                  <a:pt x="1047" y="499"/>
                  <a:pt x="1057" y="499"/>
                </a:cubicBezTo>
                <a:cubicBezTo>
                  <a:pt x="1059" y="499"/>
                  <a:pt x="1062" y="498"/>
                  <a:pt x="1062" y="498"/>
                </a:cubicBezTo>
                <a:cubicBezTo>
                  <a:pt x="1141" y="498"/>
                  <a:pt x="1236" y="530"/>
                  <a:pt x="1299" y="593"/>
                </a:cubicBezTo>
                <a:cubicBezTo>
                  <a:pt x="1299" y="593"/>
                  <a:pt x="824" y="625"/>
                  <a:pt x="745" y="704"/>
                </a:cubicBezTo>
                <a:cubicBezTo>
                  <a:pt x="475" y="1068"/>
                  <a:pt x="238" y="1449"/>
                  <a:pt x="0" y="1829"/>
                </a:cubicBezTo>
                <a:cubicBezTo>
                  <a:pt x="317" y="1734"/>
                  <a:pt x="586" y="1544"/>
                  <a:pt x="792" y="1290"/>
                </a:cubicBezTo>
                <a:cubicBezTo>
                  <a:pt x="1077" y="1274"/>
                  <a:pt x="1331" y="1163"/>
                  <a:pt x="1553" y="1005"/>
                </a:cubicBezTo>
                <a:lnTo>
                  <a:pt x="1711" y="1227"/>
                </a:lnTo>
                <a:lnTo>
                  <a:pt x="1616" y="1544"/>
                </a:lnTo>
                <a:cubicBezTo>
                  <a:pt x="1713" y="1571"/>
                  <a:pt x="1814" y="1584"/>
                  <a:pt x="1914" y="1584"/>
                </a:cubicBezTo>
                <a:cubicBezTo>
                  <a:pt x="2043" y="1584"/>
                  <a:pt x="2173" y="1563"/>
                  <a:pt x="2297" y="1528"/>
                </a:cubicBezTo>
                <a:cubicBezTo>
                  <a:pt x="2582" y="1401"/>
                  <a:pt x="2551" y="989"/>
                  <a:pt x="2551" y="989"/>
                </a:cubicBezTo>
                <a:lnTo>
                  <a:pt x="2107" y="973"/>
                </a:lnTo>
                <a:lnTo>
                  <a:pt x="1933" y="767"/>
                </a:lnTo>
                <a:cubicBezTo>
                  <a:pt x="1933" y="767"/>
                  <a:pt x="2472" y="609"/>
                  <a:pt x="2630" y="324"/>
                </a:cubicBezTo>
                <a:lnTo>
                  <a:pt x="3422" y="54"/>
                </a:lnTo>
                <a:cubicBezTo>
                  <a:pt x="3422" y="54"/>
                  <a:pt x="2691" y="1"/>
                  <a:pt x="22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1379400" y="535000"/>
            <a:ext cx="63852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9"/>
          <p:cNvGrpSpPr/>
          <p:nvPr/>
        </p:nvGrpSpPr>
        <p:grpSpPr>
          <a:xfrm>
            <a:off x="7017457" y="98431"/>
            <a:ext cx="2513890" cy="2854154"/>
            <a:chOff x="652975" y="879525"/>
            <a:chExt cx="838075" cy="951575"/>
          </a:xfrm>
        </p:grpSpPr>
        <p:sp>
          <p:nvSpPr>
            <p:cNvPr id="97" name="Google Shape;97;p9"/>
            <p:cNvSpPr/>
            <p:nvPr/>
          </p:nvSpPr>
          <p:spPr>
            <a:xfrm>
              <a:off x="653750" y="1109175"/>
              <a:ext cx="361625" cy="332250"/>
            </a:xfrm>
            <a:custGeom>
              <a:avLst/>
              <a:gdLst/>
              <a:ahLst/>
              <a:cxnLst/>
              <a:rect l="l" t="t" r="r" b="b"/>
              <a:pathLst>
                <a:path w="14465" h="13290" extrusionOk="0">
                  <a:moveTo>
                    <a:pt x="10359" y="0"/>
                  </a:moveTo>
                  <a:cubicBezTo>
                    <a:pt x="9828" y="0"/>
                    <a:pt x="9234" y="108"/>
                    <a:pt x="8572" y="360"/>
                  </a:cubicBezTo>
                  <a:cubicBezTo>
                    <a:pt x="8572" y="360"/>
                    <a:pt x="10789" y="2214"/>
                    <a:pt x="10504" y="2325"/>
                  </a:cubicBezTo>
                  <a:cubicBezTo>
                    <a:pt x="10497" y="2327"/>
                    <a:pt x="10488" y="2328"/>
                    <a:pt x="10479" y="2328"/>
                  </a:cubicBezTo>
                  <a:cubicBezTo>
                    <a:pt x="10127" y="2328"/>
                    <a:pt x="8476" y="758"/>
                    <a:pt x="7596" y="758"/>
                  </a:cubicBezTo>
                  <a:cubicBezTo>
                    <a:pt x="7549" y="758"/>
                    <a:pt x="7505" y="763"/>
                    <a:pt x="7463" y="772"/>
                  </a:cubicBezTo>
                  <a:cubicBezTo>
                    <a:pt x="6607" y="946"/>
                    <a:pt x="6354" y="1184"/>
                    <a:pt x="6354" y="1184"/>
                  </a:cubicBezTo>
                  <a:cubicBezTo>
                    <a:pt x="6354" y="1184"/>
                    <a:pt x="9966" y="2515"/>
                    <a:pt x="9348" y="3006"/>
                  </a:cubicBezTo>
                  <a:cubicBezTo>
                    <a:pt x="9284" y="3057"/>
                    <a:pt x="9204" y="3079"/>
                    <a:pt x="9111" y="3079"/>
                  </a:cubicBezTo>
                  <a:cubicBezTo>
                    <a:pt x="8382" y="3079"/>
                    <a:pt x="6839" y="1702"/>
                    <a:pt x="5813" y="1702"/>
                  </a:cubicBezTo>
                  <a:cubicBezTo>
                    <a:pt x="5701" y="1702"/>
                    <a:pt x="5596" y="1718"/>
                    <a:pt x="5498" y="1754"/>
                  </a:cubicBezTo>
                  <a:cubicBezTo>
                    <a:pt x="4389" y="2166"/>
                    <a:pt x="1759" y="3941"/>
                    <a:pt x="1759" y="3941"/>
                  </a:cubicBezTo>
                  <a:cubicBezTo>
                    <a:pt x="1759" y="3941"/>
                    <a:pt x="5641" y="4701"/>
                    <a:pt x="5213" y="5145"/>
                  </a:cubicBezTo>
                  <a:cubicBezTo>
                    <a:pt x="5153" y="5202"/>
                    <a:pt x="5042" y="5226"/>
                    <a:pt x="4892" y="5226"/>
                  </a:cubicBezTo>
                  <a:cubicBezTo>
                    <a:pt x="4179" y="5226"/>
                    <a:pt x="2597" y="4688"/>
                    <a:pt x="1619" y="4688"/>
                  </a:cubicBezTo>
                  <a:cubicBezTo>
                    <a:pt x="1272" y="4688"/>
                    <a:pt x="1001" y="4756"/>
                    <a:pt x="872" y="4939"/>
                  </a:cubicBezTo>
                  <a:cubicBezTo>
                    <a:pt x="286" y="5747"/>
                    <a:pt x="1" y="8186"/>
                    <a:pt x="1" y="8186"/>
                  </a:cubicBezTo>
                  <a:cubicBezTo>
                    <a:pt x="1" y="8186"/>
                    <a:pt x="1515" y="7492"/>
                    <a:pt x="2171" y="7492"/>
                  </a:cubicBezTo>
                  <a:cubicBezTo>
                    <a:pt x="2319" y="7492"/>
                    <a:pt x="2424" y="7528"/>
                    <a:pt x="2456" y="7616"/>
                  </a:cubicBezTo>
                  <a:cubicBezTo>
                    <a:pt x="2631" y="8076"/>
                    <a:pt x="460" y="8884"/>
                    <a:pt x="365" y="9185"/>
                  </a:cubicBezTo>
                  <a:cubicBezTo>
                    <a:pt x="286" y="9470"/>
                    <a:pt x="1601" y="11450"/>
                    <a:pt x="1791" y="13050"/>
                  </a:cubicBezTo>
                  <a:cubicBezTo>
                    <a:pt x="1810" y="13214"/>
                    <a:pt x="1833" y="13290"/>
                    <a:pt x="1863" y="13290"/>
                  </a:cubicBezTo>
                  <a:cubicBezTo>
                    <a:pt x="2125" y="13290"/>
                    <a:pt x="2954" y="7541"/>
                    <a:pt x="7304" y="5224"/>
                  </a:cubicBezTo>
                  <a:cubicBezTo>
                    <a:pt x="10379" y="3586"/>
                    <a:pt x="12013" y="3287"/>
                    <a:pt x="12798" y="3287"/>
                  </a:cubicBezTo>
                  <a:cubicBezTo>
                    <a:pt x="13250" y="3287"/>
                    <a:pt x="13419" y="3386"/>
                    <a:pt x="13419" y="3386"/>
                  </a:cubicBezTo>
                  <a:lnTo>
                    <a:pt x="11994" y="4036"/>
                  </a:lnTo>
                  <a:lnTo>
                    <a:pt x="14465" y="3861"/>
                  </a:lnTo>
                  <a:cubicBezTo>
                    <a:pt x="14465" y="3861"/>
                    <a:pt x="13535" y="0"/>
                    <a:pt x="103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871200" y="1180350"/>
              <a:ext cx="172300" cy="472975"/>
            </a:xfrm>
            <a:custGeom>
              <a:avLst/>
              <a:gdLst/>
              <a:ahLst/>
              <a:cxnLst/>
              <a:rect l="l" t="t" r="r" b="b"/>
              <a:pathLst>
                <a:path w="6892" h="18919" extrusionOk="0">
                  <a:moveTo>
                    <a:pt x="6106" y="0"/>
                  </a:moveTo>
                  <a:cubicBezTo>
                    <a:pt x="5666" y="0"/>
                    <a:pt x="3360" y="39"/>
                    <a:pt x="2630" y="840"/>
                  </a:cubicBezTo>
                  <a:cubicBezTo>
                    <a:pt x="1822" y="1727"/>
                    <a:pt x="1078" y="3502"/>
                    <a:pt x="1078" y="3502"/>
                  </a:cubicBezTo>
                  <a:cubicBezTo>
                    <a:pt x="1078" y="3502"/>
                    <a:pt x="2540" y="3060"/>
                    <a:pt x="3222" y="3060"/>
                  </a:cubicBezTo>
                  <a:cubicBezTo>
                    <a:pt x="3435" y="3060"/>
                    <a:pt x="3572" y="3103"/>
                    <a:pt x="3565" y="3217"/>
                  </a:cubicBezTo>
                  <a:cubicBezTo>
                    <a:pt x="3549" y="3692"/>
                    <a:pt x="777" y="3581"/>
                    <a:pt x="745" y="4801"/>
                  </a:cubicBezTo>
                  <a:cubicBezTo>
                    <a:pt x="761" y="5403"/>
                    <a:pt x="697" y="6005"/>
                    <a:pt x="571" y="6591"/>
                  </a:cubicBezTo>
                  <a:cubicBezTo>
                    <a:pt x="571" y="6591"/>
                    <a:pt x="3212" y="4784"/>
                    <a:pt x="3832" y="4784"/>
                  </a:cubicBezTo>
                  <a:cubicBezTo>
                    <a:pt x="3911" y="4784"/>
                    <a:pt x="3957" y="4814"/>
                    <a:pt x="3961" y="4880"/>
                  </a:cubicBezTo>
                  <a:cubicBezTo>
                    <a:pt x="3993" y="5466"/>
                    <a:pt x="681" y="7146"/>
                    <a:pt x="396" y="7985"/>
                  </a:cubicBezTo>
                  <a:cubicBezTo>
                    <a:pt x="111" y="8825"/>
                    <a:pt x="0" y="11993"/>
                    <a:pt x="444" y="13166"/>
                  </a:cubicBezTo>
                  <a:cubicBezTo>
                    <a:pt x="486" y="13282"/>
                    <a:pt x="539" y="13333"/>
                    <a:pt x="601" y="13333"/>
                  </a:cubicBezTo>
                  <a:cubicBezTo>
                    <a:pt x="1100" y="13333"/>
                    <a:pt x="2182" y="10016"/>
                    <a:pt x="2930" y="10016"/>
                  </a:cubicBezTo>
                  <a:cubicBezTo>
                    <a:pt x="3033" y="10016"/>
                    <a:pt x="3129" y="10078"/>
                    <a:pt x="3216" y="10219"/>
                  </a:cubicBezTo>
                  <a:cubicBezTo>
                    <a:pt x="4024" y="11518"/>
                    <a:pt x="507" y="12611"/>
                    <a:pt x="1188" y="14497"/>
                  </a:cubicBezTo>
                  <a:cubicBezTo>
                    <a:pt x="1886" y="16366"/>
                    <a:pt x="4278" y="18758"/>
                    <a:pt x="5117" y="18917"/>
                  </a:cubicBezTo>
                  <a:cubicBezTo>
                    <a:pt x="5125" y="18918"/>
                    <a:pt x="5132" y="18919"/>
                    <a:pt x="5139" y="18919"/>
                  </a:cubicBezTo>
                  <a:cubicBezTo>
                    <a:pt x="5884" y="18919"/>
                    <a:pt x="2871" y="10637"/>
                    <a:pt x="4864" y="6211"/>
                  </a:cubicBezTo>
                  <a:cubicBezTo>
                    <a:pt x="6892" y="1727"/>
                    <a:pt x="6179" y="1"/>
                    <a:pt x="6179" y="1"/>
                  </a:cubicBezTo>
                  <a:cubicBezTo>
                    <a:pt x="6179" y="1"/>
                    <a:pt x="6153" y="0"/>
                    <a:pt x="6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974175" y="1171250"/>
              <a:ext cx="207950" cy="334625"/>
            </a:xfrm>
            <a:custGeom>
              <a:avLst/>
              <a:gdLst/>
              <a:ahLst/>
              <a:cxnLst/>
              <a:rect l="l" t="t" r="r" b="b"/>
              <a:pathLst>
                <a:path w="8318" h="13385" extrusionOk="0">
                  <a:moveTo>
                    <a:pt x="3216" y="0"/>
                  </a:moveTo>
                  <a:cubicBezTo>
                    <a:pt x="3216" y="0"/>
                    <a:pt x="0" y="143"/>
                    <a:pt x="634" y="4959"/>
                  </a:cubicBezTo>
                  <a:cubicBezTo>
                    <a:pt x="634" y="4959"/>
                    <a:pt x="1813" y="3887"/>
                    <a:pt x="2249" y="3887"/>
                  </a:cubicBezTo>
                  <a:cubicBezTo>
                    <a:pt x="2287" y="3887"/>
                    <a:pt x="2320" y="3895"/>
                    <a:pt x="2345" y="3913"/>
                  </a:cubicBezTo>
                  <a:cubicBezTo>
                    <a:pt x="2662" y="4135"/>
                    <a:pt x="808" y="4674"/>
                    <a:pt x="888" y="5640"/>
                  </a:cubicBezTo>
                  <a:cubicBezTo>
                    <a:pt x="983" y="6607"/>
                    <a:pt x="1030" y="7129"/>
                    <a:pt x="1030" y="7129"/>
                  </a:cubicBezTo>
                  <a:cubicBezTo>
                    <a:pt x="1030" y="7129"/>
                    <a:pt x="2246" y="4952"/>
                    <a:pt x="2661" y="4952"/>
                  </a:cubicBezTo>
                  <a:cubicBezTo>
                    <a:pt x="2685" y="4952"/>
                    <a:pt x="2707" y="4959"/>
                    <a:pt x="2725" y="4975"/>
                  </a:cubicBezTo>
                  <a:cubicBezTo>
                    <a:pt x="3074" y="5244"/>
                    <a:pt x="1442" y="7177"/>
                    <a:pt x="1394" y="8127"/>
                  </a:cubicBezTo>
                  <a:cubicBezTo>
                    <a:pt x="1347" y="9078"/>
                    <a:pt x="2393" y="10821"/>
                    <a:pt x="2393" y="10821"/>
                  </a:cubicBezTo>
                  <a:cubicBezTo>
                    <a:pt x="2393" y="10821"/>
                    <a:pt x="3521" y="8646"/>
                    <a:pt x="3854" y="8646"/>
                  </a:cubicBezTo>
                  <a:cubicBezTo>
                    <a:pt x="3878" y="8646"/>
                    <a:pt x="3898" y="8657"/>
                    <a:pt x="3913" y="8682"/>
                  </a:cubicBezTo>
                  <a:cubicBezTo>
                    <a:pt x="4135" y="9046"/>
                    <a:pt x="2662" y="10456"/>
                    <a:pt x="3042" y="11518"/>
                  </a:cubicBezTo>
                  <a:cubicBezTo>
                    <a:pt x="3389" y="12433"/>
                    <a:pt x="5726" y="13385"/>
                    <a:pt x="6930" y="13385"/>
                  </a:cubicBezTo>
                  <a:cubicBezTo>
                    <a:pt x="7102" y="13385"/>
                    <a:pt x="7251" y="13365"/>
                    <a:pt x="7367" y="13324"/>
                  </a:cubicBezTo>
                  <a:cubicBezTo>
                    <a:pt x="8318" y="12975"/>
                    <a:pt x="4389" y="8286"/>
                    <a:pt x="3834" y="5894"/>
                  </a:cubicBezTo>
                  <a:cubicBezTo>
                    <a:pt x="3296" y="3501"/>
                    <a:pt x="3216" y="0"/>
                    <a:pt x="3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652975" y="1026200"/>
              <a:ext cx="389350" cy="176350"/>
            </a:xfrm>
            <a:custGeom>
              <a:avLst/>
              <a:gdLst/>
              <a:ahLst/>
              <a:cxnLst/>
              <a:rect l="l" t="t" r="r" b="b"/>
              <a:pathLst>
                <a:path w="15574" h="7054" extrusionOk="0">
                  <a:moveTo>
                    <a:pt x="5673" y="0"/>
                  </a:moveTo>
                  <a:cubicBezTo>
                    <a:pt x="5394" y="0"/>
                    <a:pt x="5116" y="66"/>
                    <a:pt x="4848" y="226"/>
                  </a:cubicBezTo>
                  <a:cubicBezTo>
                    <a:pt x="4848" y="226"/>
                    <a:pt x="6844" y="1445"/>
                    <a:pt x="6305" y="1794"/>
                  </a:cubicBezTo>
                  <a:cubicBezTo>
                    <a:pt x="6262" y="1821"/>
                    <a:pt x="6212" y="1834"/>
                    <a:pt x="6155" y="1834"/>
                  </a:cubicBezTo>
                  <a:cubicBezTo>
                    <a:pt x="5653" y="1834"/>
                    <a:pt x="4666" y="855"/>
                    <a:pt x="3904" y="855"/>
                  </a:cubicBezTo>
                  <a:cubicBezTo>
                    <a:pt x="3715" y="855"/>
                    <a:pt x="3540" y="915"/>
                    <a:pt x="3390" y="1065"/>
                  </a:cubicBezTo>
                  <a:cubicBezTo>
                    <a:pt x="2551" y="1873"/>
                    <a:pt x="1980" y="2570"/>
                    <a:pt x="1980" y="2570"/>
                  </a:cubicBezTo>
                  <a:cubicBezTo>
                    <a:pt x="1980" y="2570"/>
                    <a:pt x="2473" y="2513"/>
                    <a:pt x="2896" y="2513"/>
                  </a:cubicBezTo>
                  <a:cubicBezTo>
                    <a:pt x="3304" y="2513"/>
                    <a:pt x="3648" y="2566"/>
                    <a:pt x="3422" y="2776"/>
                  </a:cubicBezTo>
                  <a:cubicBezTo>
                    <a:pt x="2978" y="3220"/>
                    <a:pt x="1584" y="2966"/>
                    <a:pt x="1046" y="3378"/>
                  </a:cubicBezTo>
                  <a:cubicBezTo>
                    <a:pt x="491" y="3806"/>
                    <a:pt x="0" y="5311"/>
                    <a:pt x="0" y="5311"/>
                  </a:cubicBezTo>
                  <a:cubicBezTo>
                    <a:pt x="0" y="5311"/>
                    <a:pt x="3543" y="2892"/>
                    <a:pt x="7141" y="2892"/>
                  </a:cubicBezTo>
                  <a:cubicBezTo>
                    <a:pt x="8045" y="2892"/>
                    <a:pt x="8951" y="3044"/>
                    <a:pt x="9807" y="3426"/>
                  </a:cubicBezTo>
                  <a:cubicBezTo>
                    <a:pt x="14068" y="5311"/>
                    <a:pt x="14448" y="7054"/>
                    <a:pt x="14448" y="7054"/>
                  </a:cubicBezTo>
                  <a:cubicBezTo>
                    <a:pt x="14448" y="7054"/>
                    <a:pt x="15573" y="4677"/>
                    <a:pt x="14971" y="4218"/>
                  </a:cubicBezTo>
                  <a:cubicBezTo>
                    <a:pt x="14866" y="4137"/>
                    <a:pt x="14799" y="4104"/>
                    <a:pt x="14758" y="4104"/>
                  </a:cubicBezTo>
                  <a:cubicBezTo>
                    <a:pt x="14577" y="4104"/>
                    <a:pt x="14865" y="4713"/>
                    <a:pt x="14602" y="4713"/>
                  </a:cubicBezTo>
                  <a:cubicBezTo>
                    <a:pt x="14567" y="4713"/>
                    <a:pt x="14522" y="4702"/>
                    <a:pt x="14464" y="4677"/>
                  </a:cubicBezTo>
                  <a:cubicBezTo>
                    <a:pt x="13862" y="4440"/>
                    <a:pt x="14955" y="3743"/>
                    <a:pt x="13656" y="2539"/>
                  </a:cubicBezTo>
                  <a:lnTo>
                    <a:pt x="12373" y="1319"/>
                  </a:lnTo>
                  <a:lnTo>
                    <a:pt x="12373" y="1319"/>
                  </a:lnTo>
                  <a:cubicBezTo>
                    <a:pt x="12373" y="1319"/>
                    <a:pt x="13450" y="3093"/>
                    <a:pt x="12928" y="3426"/>
                  </a:cubicBezTo>
                  <a:cubicBezTo>
                    <a:pt x="12885" y="3452"/>
                    <a:pt x="12848" y="3465"/>
                    <a:pt x="12817" y="3465"/>
                  </a:cubicBezTo>
                  <a:cubicBezTo>
                    <a:pt x="12455" y="3465"/>
                    <a:pt x="12762" y="1801"/>
                    <a:pt x="11391" y="970"/>
                  </a:cubicBezTo>
                  <a:cubicBezTo>
                    <a:pt x="10871" y="664"/>
                    <a:pt x="10572" y="525"/>
                    <a:pt x="10433" y="525"/>
                  </a:cubicBezTo>
                  <a:cubicBezTo>
                    <a:pt x="10168" y="525"/>
                    <a:pt x="10475" y="1022"/>
                    <a:pt x="10931" y="1810"/>
                  </a:cubicBezTo>
                  <a:cubicBezTo>
                    <a:pt x="11247" y="2356"/>
                    <a:pt x="11261" y="2618"/>
                    <a:pt x="11110" y="2618"/>
                  </a:cubicBezTo>
                  <a:cubicBezTo>
                    <a:pt x="10928" y="2618"/>
                    <a:pt x="10507" y="2236"/>
                    <a:pt x="10092" y="1509"/>
                  </a:cubicBezTo>
                  <a:cubicBezTo>
                    <a:pt x="9347" y="194"/>
                    <a:pt x="8571" y="321"/>
                    <a:pt x="7921" y="210"/>
                  </a:cubicBezTo>
                  <a:cubicBezTo>
                    <a:pt x="7885" y="203"/>
                    <a:pt x="7856" y="199"/>
                    <a:pt x="7834" y="199"/>
                  </a:cubicBezTo>
                  <a:cubicBezTo>
                    <a:pt x="7457" y="199"/>
                    <a:pt x="9126" y="1180"/>
                    <a:pt x="8872" y="1525"/>
                  </a:cubicBezTo>
                  <a:cubicBezTo>
                    <a:pt x="8854" y="1548"/>
                    <a:pt x="8829" y="1559"/>
                    <a:pt x="8797" y="1559"/>
                  </a:cubicBezTo>
                  <a:cubicBezTo>
                    <a:pt x="8414" y="1559"/>
                    <a:pt x="7030" y="0"/>
                    <a:pt x="5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995175" y="879525"/>
              <a:ext cx="217825" cy="311725"/>
            </a:xfrm>
            <a:custGeom>
              <a:avLst/>
              <a:gdLst/>
              <a:ahLst/>
              <a:cxnLst/>
              <a:rect l="l" t="t" r="r" b="b"/>
              <a:pathLst>
                <a:path w="8713" h="12469" extrusionOk="0">
                  <a:moveTo>
                    <a:pt x="5512" y="0"/>
                  </a:moveTo>
                  <a:cubicBezTo>
                    <a:pt x="4929" y="0"/>
                    <a:pt x="3795" y="345"/>
                    <a:pt x="3580" y="1055"/>
                  </a:cubicBezTo>
                  <a:cubicBezTo>
                    <a:pt x="3279" y="2100"/>
                    <a:pt x="3834" y="3098"/>
                    <a:pt x="3533" y="3146"/>
                  </a:cubicBezTo>
                  <a:cubicBezTo>
                    <a:pt x="3528" y="3147"/>
                    <a:pt x="3523" y="3147"/>
                    <a:pt x="3518" y="3147"/>
                  </a:cubicBezTo>
                  <a:cubicBezTo>
                    <a:pt x="3210" y="3147"/>
                    <a:pt x="3028" y="1698"/>
                    <a:pt x="3137" y="1324"/>
                  </a:cubicBezTo>
                  <a:cubicBezTo>
                    <a:pt x="3144" y="1298"/>
                    <a:pt x="3139" y="1285"/>
                    <a:pt x="3125" y="1285"/>
                  </a:cubicBezTo>
                  <a:cubicBezTo>
                    <a:pt x="2944" y="1285"/>
                    <a:pt x="1183" y="3319"/>
                    <a:pt x="1521" y="4112"/>
                  </a:cubicBezTo>
                  <a:cubicBezTo>
                    <a:pt x="1901" y="4984"/>
                    <a:pt x="2361" y="5839"/>
                    <a:pt x="2250" y="5982"/>
                  </a:cubicBezTo>
                  <a:cubicBezTo>
                    <a:pt x="2237" y="5996"/>
                    <a:pt x="2218" y="6003"/>
                    <a:pt x="2195" y="6003"/>
                  </a:cubicBezTo>
                  <a:cubicBezTo>
                    <a:pt x="1982" y="6003"/>
                    <a:pt x="1370" y="5425"/>
                    <a:pt x="1299" y="4397"/>
                  </a:cubicBezTo>
                  <a:cubicBezTo>
                    <a:pt x="1279" y="4166"/>
                    <a:pt x="1238" y="4072"/>
                    <a:pt x="1187" y="4072"/>
                  </a:cubicBezTo>
                  <a:cubicBezTo>
                    <a:pt x="993" y="4072"/>
                    <a:pt x="668" y="5467"/>
                    <a:pt x="982" y="5744"/>
                  </a:cubicBezTo>
                  <a:cubicBezTo>
                    <a:pt x="1378" y="6093"/>
                    <a:pt x="2028" y="6679"/>
                    <a:pt x="1774" y="6901"/>
                  </a:cubicBezTo>
                  <a:cubicBezTo>
                    <a:pt x="1757" y="6916"/>
                    <a:pt x="1738" y="6924"/>
                    <a:pt x="1717" y="6924"/>
                  </a:cubicBezTo>
                  <a:cubicBezTo>
                    <a:pt x="1473" y="6924"/>
                    <a:pt x="976" y="5948"/>
                    <a:pt x="796" y="5948"/>
                  </a:cubicBezTo>
                  <a:cubicBezTo>
                    <a:pt x="774" y="5948"/>
                    <a:pt x="756" y="5963"/>
                    <a:pt x="745" y="5998"/>
                  </a:cubicBezTo>
                  <a:cubicBezTo>
                    <a:pt x="650" y="6346"/>
                    <a:pt x="523" y="8025"/>
                    <a:pt x="1267" y="8612"/>
                  </a:cubicBezTo>
                  <a:cubicBezTo>
                    <a:pt x="1892" y="9080"/>
                    <a:pt x="1811" y="9517"/>
                    <a:pt x="1586" y="9517"/>
                  </a:cubicBezTo>
                  <a:cubicBezTo>
                    <a:pt x="1538" y="9517"/>
                    <a:pt x="1482" y="9496"/>
                    <a:pt x="1426" y="9451"/>
                  </a:cubicBezTo>
                  <a:cubicBezTo>
                    <a:pt x="1204" y="9265"/>
                    <a:pt x="803" y="8419"/>
                    <a:pt x="550" y="8419"/>
                  </a:cubicBezTo>
                  <a:cubicBezTo>
                    <a:pt x="458" y="8419"/>
                    <a:pt x="386" y="8528"/>
                    <a:pt x="349" y="8817"/>
                  </a:cubicBezTo>
                  <a:cubicBezTo>
                    <a:pt x="222" y="9895"/>
                    <a:pt x="1473" y="10275"/>
                    <a:pt x="1347" y="10560"/>
                  </a:cubicBezTo>
                  <a:cubicBezTo>
                    <a:pt x="1265" y="10723"/>
                    <a:pt x="1153" y="10880"/>
                    <a:pt x="978" y="10880"/>
                  </a:cubicBezTo>
                  <a:cubicBezTo>
                    <a:pt x="846" y="10880"/>
                    <a:pt x="678" y="10790"/>
                    <a:pt x="459" y="10544"/>
                  </a:cubicBezTo>
                  <a:cubicBezTo>
                    <a:pt x="414" y="10493"/>
                    <a:pt x="372" y="10470"/>
                    <a:pt x="336" y="10470"/>
                  </a:cubicBezTo>
                  <a:cubicBezTo>
                    <a:pt x="0" y="10470"/>
                    <a:pt x="130" y="12469"/>
                    <a:pt x="1766" y="12469"/>
                  </a:cubicBezTo>
                  <a:cubicBezTo>
                    <a:pt x="1971" y="12469"/>
                    <a:pt x="2201" y="12437"/>
                    <a:pt x="2456" y="12366"/>
                  </a:cubicBezTo>
                  <a:cubicBezTo>
                    <a:pt x="2456" y="12366"/>
                    <a:pt x="1521" y="8215"/>
                    <a:pt x="3374" y="5332"/>
                  </a:cubicBezTo>
                  <a:cubicBezTo>
                    <a:pt x="5212" y="2465"/>
                    <a:pt x="8539" y="1007"/>
                    <a:pt x="8650" y="516"/>
                  </a:cubicBezTo>
                  <a:cubicBezTo>
                    <a:pt x="8713" y="281"/>
                    <a:pt x="8275" y="189"/>
                    <a:pt x="7760" y="189"/>
                  </a:cubicBezTo>
                  <a:cubicBezTo>
                    <a:pt x="7233" y="189"/>
                    <a:pt x="6625" y="285"/>
                    <a:pt x="6385" y="421"/>
                  </a:cubicBezTo>
                  <a:cubicBezTo>
                    <a:pt x="5925" y="690"/>
                    <a:pt x="6036" y="1752"/>
                    <a:pt x="5545" y="1863"/>
                  </a:cubicBezTo>
                  <a:cubicBezTo>
                    <a:pt x="5524" y="1867"/>
                    <a:pt x="5506" y="1869"/>
                    <a:pt x="5488" y="1869"/>
                  </a:cubicBezTo>
                  <a:cubicBezTo>
                    <a:pt x="5085" y="1869"/>
                    <a:pt x="5450" y="686"/>
                    <a:pt x="5814" y="231"/>
                  </a:cubicBezTo>
                  <a:cubicBezTo>
                    <a:pt x="5942" y="78"/>
                    <a:pt x="5789" y="0"/>
                    <a:pt x="5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1018350" y="939575"/>
              <a:ext cx="396875" cy="253875"/>
            </a:xfrm>
            <a:custGeom>
              <a:avLst/>
              <a:gdLst/>
              <a:ahLst/>
              <a:cxnLst/>
              <a:rect l="l" t="t" r="r" b="b"/>
              <a:pathLst>
                <a:path w="15875" h="10155" extrusionOk="0">
                  <a:moveTo>
                    <a:pt x="9919" y="0"/>
                  </a:moveTo>
                  <a:cubicBezTo>
                    <a:pt x="9109" y="0"/>
                    <a:pt x="6517" y="983"/>
                    <a:pt x="6234" y="1774"/>
                  </a:cubicBezTo>
                  <a:cubicBezTo>
                    <a:pt x="5854" y="2819"/>
                    <a:pt x="6170" y="3833"/>
                    <a:pt x="5727" y="3992"/>
                  </a:cubicBezTo>
                  <a:cubicBezTo>
                    <a:pt x="5707" y="3999"/>
                    <a:pt x="5690" y="4002"/>
                    <a:pt x="5673" y="4002"/>
                  </a:cubicBezTo>
                  <a:cubicBezTo>
                    <a:pt x="5319" y="4002"/>
                    <a:pt x="5701" y="2412"/>
                    <a:pt x="5822" y="1821"/>
                  </a:cubicBezTo>
                  <a:cubicBezTo>
                    <a:pt x="5860" y="1652"/>
                    <a:pt x="5781" y="1580"/>
                    <a:pt x="5646" y="1580"/>
                  </a:cubicBezTo>
                  <a:cubicBezTo>
                    <a:pt x="5276" y="1580"/>
                    <a:pt x="4485" y="2127"/>
                    <a:pt x="4555" y="2708"/>
                  </a:cubicBezTo>
                  <a:cubicBezTo>
                    <a:pt x="4650" y="3516"/>
                    <a:pt x="5093" y="4245"/>
                    <a:pt x="4650" y="4419"/>
                  </a:cubicBezTo>
                  <a:cubicBezTo>
                    <a:pt x="4623" y="4429"/>
                    <a:pt x="4598" y="4433"/>
                    <a:pt x="4574" y="4433"/>
                  </a:cubicBezTo>
                  <a:cubicBezTo>
                    <a:pt x="4201" y="4433"/>
                    <a:pt x="4165" y="3322"/>
                    <a:pt x="4269" y="2756"/>
                  </a:cubicBezTo>
                  <a:cubicBezTo>
                    <a:pt x="4283" y="2681"/>
                    <a:pt x="4260" y="2648"/>
                    <a:pt x="4208" y="2648"/>
                  </a:cubicBezTo>
                  <a:cubicBezTo>
                    <a:pt x="3845" y="2648"/>
                    <a:pt x="2085" y="4335"/>
                    <a:pt x="2321" y="5085"/>
                  </a:cubicBezTo>
                  <a:cubicBezTo>
                    <a:pt x="2606" y="5940"/>
                    <a:pt x="2717" y="6526"/>
                    <a:pt x="2558" y="6606"/>
                  </a:cubicBezTo>
                  <a:cubicBezTo>
                    <a:pt x="2552" y="6608"/>
                    <a:pt x="2545" y="6609"/>
                    <a:pt x="2538" y="6609"/>
                  </a:cubicBezTo>
                  <a:cubicBezTo>
                    <a:pt x="2362" y="6609"/>
                    <a:pt x="2100" y="5871"/>
                    <a:pt x="2115" y="5322"/>
                  </a:cubicBezTo>
                  <a:cubicBezTo>
                    <a:pt x="2118" y="5256"/>
                    <a:pt x="2107" y="5225"/>
                    <a:pt x="2084" y="5225"/>
                  </a:cubicBezTo>
                  <a:cubicBezTo>
                    <a:pt x="1915" y="5225"/>
                    <a:pt x="1123" y="6944"/>
                    <a:pt x="1529" y="7699"/>
                  </a:cubicBezTo>
                  <a:cubicBezTo>
                    <a:pt x="1734" y="8103"/>
                    <a:pt x="1684" y="8316"/>
                    <a:pt x="1578" y="8316"/>
                  </a:cubicBezTo>
                  <a:cubicBezTo>
                    <a:pt x="1455" y="8316"/>
                    <a:pt x="1257" y="8032"/>
                    <a:pt x="1291" y="7429"/>
                  </a:cubicBezTo>
                  <a:cubicBezTo>
                    <a:pt x="1303" y="7209"/>
                    <a:pt x="1247" y="7112"/>
                    <a:pt x="1163" y="7112"/>
                  </a:cubicBezTo>
                  <a:cubicBezTo>
                    <a:pt x="817" y="7112"/>
                    <a:pt x="0" y="8741"/>
                    <a:pt x="1529" y="10154"/>
                  </a:cubicBezTo>
                  <a:cubicBezTo>
                    <a:pt x="1529" y="10154"/>
                    <a:pt x="3350" y="5940"/>
                    <a:pt x="6788" y="4879"/>
                  </a:cubicBezTo>
                  <a:cubicBezTo>
                    <a:pt x="7880" y="4537"/>
                    <a:pt x="9210" y="4428"/>
                    <a:pt x="10512" y="4428"/>
                  </a:cubicBezTo>
                  <a:cubicBezTo>
                    <a:pt x="12797" y="4428"/>
                    <a:pt x="14994" y="4763"/>
                    <a:pt x="15654" y="4763"/>
                  </a:cubicBezTo>
                  <a:cubicBezTo>
                    <a:pt x="15803" y="4763"/>
                    <a:pt x="15874" y="4746"/>
                    <a:pt x="15850" y="4704"/>
                  </a:cubicBezTo>
                  <a:cubicBezTo>
                    <a:pt x="15664" y="4378"/>
                    <a:pt x="14380" y="1675"/>
                    <a:pt x="13778" y="1675"/>
                  </a:cubicBezTo>
                  <a:cubicBezTo>
                    <a:pt x="13766" y="1675"/>
                    <a:pt x="13755" y="1676"/>
                    <a:pt x="13743" y="1679"/>
                  </a:cubicBezTo>
                  <a:cubicBezTo>
                    <a:pt x="13248" y="1770"/>
                    <a:pt x="12496" y="2471"/>
                    <a:pt x="12095" y="2471"/>
                  </a:cubicBezTo>
                  <a:cubicBezTo>
                    <a:pt x="12008" y="2471"/>
                    <a:pt x="11937" y="2439"/>
                    <a:pt x="11890" y="2360"/>
                  </a:cubicBezTo>
                  <a:cubicBezTo>
                    <a:pt x="11627" y="1942"/>
                    <a:pt x="13206" y="1313"/>
                    <a:pt x="13546" y="1313"/>
                  </a:cubicBezTo>
                  <a:cubicBezTo>
                    <a:pt x="13555" y="1313"/>
                    <a:pt x="13562" y="1313"/>
                    <a:pt x="13569" y="1314"/>
                  </a:cubicBezTo>
                  <a:cubicBezTo>
                    <a:pt x="13572" y="1314"/>
                    <a:pt x="13574" y="1315"/>
                    <a:pt x="13576" y="1315"/>
                  </a:cubicBezTo>
                  <a:cubicBezTo>
                    <a:pt x="13763" y="1315"/>
                    <a:pt x="11811" y="86"/>
                    <a:pt x="10906" y="86"/>
                  </a:cubicBezTo>
                  <a:cubicBezTo>
                    <a:pt x="10785" y="86"/>
                    <a:pt x="10682" y="108"/>
                    <a:pt x="10606" y="158"/>
                  </a:cubicBezTo>
                  <a:cubicBezTo>
                    <a:pt x="9973" y="601"/>
                    <a:pt x="9703" y="2170"/>
                    <a:pt x="9276" y="2217"/>
                  </a:cubicBezTo>
                  <a:cubicBezTo>
                    <a:pt x="9259" y="2220"/>
                    <a:pt x="9243" y="2221"/>
                    <a:pt x="9227" y="2221"/>
                  </a:cubicBezTo>
                  <a:cubicBezTo>
                    <a:pt x="8829" y="2221"/>
                    <a:pt x="8813" y="1447"/>
                    <a:pt x="9957" y="395"/>
                  </a:cubicBezTo>
                  <a:cubicBezTo>
                    <a:pt x="10265" y="116"/>
                    <a:pt x="10197" y="0"/>
                    <a:pt x="99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1051725" y="1108700"/>
              <a:ext cx="423275" cy="261100"/>
            </a:xfrm>
            <a:custGeom>
              <a:avLst/>
              <a:gdLst/>
              <a:ahLst/>
              <a:cxnLst/>
              <a:rect l="l" t="t" r="r" b="b"/>
              <a:pathLst>
                <a:path w="16931" h="10444" extrusionOk="0">
                  <a:moveTo>
                    <a:pt x="5607" y="1"/>
                  </a:moveTo>
                  <a:cubicBezTo>
                    <a:pt x="5103" y="1"/>
                    <a:pt x="4650" y="141"/>
                    <a:pt x="4408" y="522"/>
                  </a:cubicBezTo>
                  <a:cubicBezTo>
                    <a:pt x="3772" y="1520"/>
                    <a:pt x="3806" y="2041"/>
                    <a:pt x="3561" y="2041"/>
                  </a:cubicBezTo>
                  <a:cubicBezTo>
                    <a:pt x="3506" y="2041"/>
                    <a:pt x="3438" y="2015"/>
                    <a:pt x="3346" y="1964"/>
                  </a:cubicBezTo>
                  <a:cubicBezTo>
                    <a:pt x="2839" y="1678"/>
                    <a:pt x="3552" y="649"/>
                    <a:pt x="4043" y="253"/>
                  </a:cubicBezTo>
                  <a:cubicBezTo>
                    <a:pt x="4160" y="162"/>
                    <a:pt x="3991" y="98"/>
                    <a:pt x="3669" y="98"/>
                  </a:cubicBezTo>
                  <a:cubicBezTo>
                    <a:pt x="2630" y="98"/>
                    <a:pt x="0" y="766"/>
                    <a:pt x="194" y="3389"/>
                  </a:cubicBezTo>
                  <a:cubicBezTo>
                    <a:pt x="1068" y="3185"/>
                    <a:pt x="1955" y="3084"/>
                    <a:pt x="2839" y="3084"/>
                  </a:cubicBezTo>
                  <a:cubicBezTo>
                    <a:pt x="4967" y="3084"/>
                    <a:pt x="7071" y="3669"/>
                    <a:pt x="8907" y="4799"/>
                  </a:cubicBezTo>
                  <a:cubicBezTo>
                    <a:pt x="13264" y="7493"/>
                    <a:pt x="15466" y="10281"/>
                    <a:pt x="16210" y="10439"/>
                  </a:cubicBezTo>
                  <a:cubicBezTo>
                    <a:pt x="16224" y="10442"/>
                    <a:pt x="16238" y="10444"/>
                    <a:pt x="16251" y="10444"/>
                  </a:cubicBezTo>
                  <a:cubicBezTo>
                    <a:pt x="16931" y="10444"/>
                    <a:pt x="15865" y="6367"/>
                    <a:pt x="14325" y="4657"/>
                  </a:cubicBezTo>
                  <a:cubicBezTo>
                    <a:pt x="14325" y="4657"/>
                    <a:pt x="12374" y="5172"/>
                    <a:pt x="11572" y="5172"/>
                  </a:cubicBezTo>
                  <a:cubicBezTo>
                    <a:pt x="11409" y="5172"/>
                    <a:pt x="11294" y="5151"/>
                    <a:pt x="11252" y="5100"/>
                  </a:cubicBezTo>
                  <a:cubicBezTo>
                    <a:pt x="11014" y="4783"/>
                    <a:pt x="13977" y="4229"/>
                    <a:pt x="13977" y="4229"/>
                  </a:cubicBezTo>
                  <a:cubicBezTo>
                    <a:pt x="13977" y="4229"/>
                    <a:pt x="12472" y="3041"/>
                    <a:pt x="9826" y="2296"/>
                  </a:cubicBezTo>
                  <a:cubicBezTo>
                    <a:pt x="9826" y="2296"/>
                    <a:pt x="8124" y="3078"/>
                    <a:pt x="7576" y="3078"/>
                  </a:cubicBezTo>
                  <a:cubicBezTo>
                    <a:pt x="7510" y="3078"/>
                    <a:pt x="7461" y="3066"/>
                    <a:pt x="7434" y="3041"/>
                  </a:cubicBezTo>
                  <a:cubicBezTo>
                    <a:pt x="7180" y="2803"/>
                    <a:pt x="9382" y="1932"/>
                    <a:pt x="9382" y="1932"/>
                  </a:cubicBezTo>
                  <a:cubicBezTo>
                    <a:pt x="9382" y="1932"/>
                    <a:pt x="8777" y="1368"/>
                    <a:pt x="8348" y="1368"/>
                  </a:cubicBezTo>
                  <a:cubicBezTo>
                    <a:pt x="8317" y="1368"/>
                    <a:pt x="8287" y="1371"/>
                    <a:pt x="8257" y="1377"/>
                  </a:cubicBezTo>
                  <a:cubicBezTo>
                    <a:pt x="7890" y="1459"/>
                    <a:pt x="7018" y="2255"/>
                    <a:pt x="6459" y="2255"/>
                  </a:cubicBezTo>
                  <a:cubicBezTo>
                    <a:pt x="6368" y="2255"/>
                    <a:pt x="6285" y="2234"/>
                    <a:pt x="6214" y="2185"/>
                  </a:cubicBezTo>
                  <a:cubicBezTo>
                    <a:pt x="5723" y="1837"/>
                    <a:pt x="7798" y="1346"/>
                    <a:pt x="7956" y="950"/>
                  </a:cubicBezTo>
                  <a:cubicBezTo>
                    <a:pt x="8065" y="677"/>
                    <a:pt x="6714" y="1"/>
                    <a:pt x="5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1056550" y="1167875"/>
              <a:ext cx="272125" cy="283425"/>
            </a:xfrm>
            <a:custGeom>
              <a:avLst/>
              <a:gdLst/>
              <a:ahLst/>
              <a:cxnLst/>
              <a:rect l="l" t="t" r="r" b="b"/>
              <a:pathLst>
                <a:path w="10885" h="11337" extrusionOk="0">
                  <a:moveTo>
                    <a:pt x="1586" y="1"/>
                  </a:moveTo>
                  <a:cubicBezTo>
                    <a:pt x="897" y="1"/>
                    <a:pt x="50" y="242"/>
                    <a:pt x="1" y="1022"/>
                  </a:cubicBezTo>
                  <a:cubicBezTo>
                    <a:pt x="1" y="1022"/>
                    <a:pt x="2931" y="1292"/>
                    <a:pt x="6195" y="4920"/>
                  </a:cubicBezTo>
                  <a:cubicBezTo>
                    <a:pt x="9456" y="8527"/>
                    <a:pt x="9756" y="11336"/>
                    <a:pt x="10320" y="11336"/>
                  </a:cubicBezTo>
                  <a:cubicBezTo>
                    <a:pt x="10324" y="11336"/>
                    <a:pt x="10327" y="11336"/>
                    <a:pt x="10330" y="11336"/>
                  </a:cubicBezTo>
                  <a:cubicBezTo>
                    <a:pt x="10884" y="11288"/>
                    <a:pt x="10774" y="6932"/>
                    <a:pt x="10377" y="6314"/>
                  </a:cubicBezTo>
                  <a:cubicBezTo>
                    <a:pt x="9981" y="5696"/>
                    <a:pt x="8445" y="6219"/>
                    <a:pt x="8255" y="5633"/>
                  </a:cubicBezTo>
                  <a:cubicBezTo>
                    <a:pt x="8204" y="5474"/>
                    <a:pt x="8310" y="5419"/>
                    <a:pt x="8494" y="5419"/>
                  </a:cubicBezTo>
                  <a:cubicBezTo>
                    <a:pt x="8917" y="5419"/>
                    <a:pt x="9752" y="5711"/>
                    <a:pt x="10049" y="5711"/>
                  </a:cubicBezTo>
                  <a:cubicBezTo>
                    <a:pt x="10113" y="5711"/>
                    <a:pt x="10152" y="5697"/>
                    <a:pt x="10156" y="5664"/>
                  </a:cubicBezTo>
                  <a:cubicBezTo>
                    <a:pt x="10187" y="5427"/>
                    <a:pt x="9506" y="3304"/>
                    <a:pt x="7827" y="3019"/>
                  </a:cubicBezTo>
                  <a:cubicBezTo>
                    <a:pt x="6163" y="2733"/>
                    <a:pt x="5609" y="2670"/>
                    <a:pt x="5704" y="2480"/>
                  </a:cubicBezTo>
                  <a:cubicBezTo>
                    <a:pt x="5738" y="2406"/>
                    <a:pt x="5906" y="2381"/>
                    <a:pt x="6130" y="2381"/>
                  </a:cubicBezTo>
                  <a:cubicBezTo>
                    <a:pt x="6529" y="2381"/>
                    <a:pt x="7106" y="2460"/>
                    <a:pt x="7431" y="2480"/>
                  </a:cubicBezTo>
                  <a:cubicBezTo>
                    <a:pt x="7434" y="2480"/>
                    <a:pt x="7438" y="2480"/>
                    <a:pt x="7441" y="2480"/>
                  </a:cubicBezTo>
                  <a:cubicBezTo>
                    <a:pt x="7850" y="2480"/>
                    <a:pt x="7215" y="1677"/>
                    <a:pt x="6400" y="1677"/>
                  </a:cubicBezTo>
                  <a:cubicBezTo>
                    <a:pt x="6251" y="1677"/>
                    <a:pt x="6097" y="1704"/>
                    <a:pt x="5942" y="1767"/>
                  </a:cubicBezTo>
                  <a:cubicBezTo>
                    <a:pt x="5385" y="1981"/>
                    <a:pt x="5023" y="2112"/>
                    <a:pt x="4840" y="2112"/>
                  </a:cubicBezTo>
                  <a:cubicBezTo>
                    <a:pt x="4685" y="2112"/>
                    <a:pt x="4659" y="2017"/>
                    <a:pt x="4753" y="1799"/>
                  </a:cubicBezTo>
                  <a:cubicBezTo>
                    <a:pt x="4943" y="1323"/>
                    <a:pt x="6971" y="1403"/>
                    <a:pt x="6813" y="1133"/>
                  </a:cubicBezTo>
                  <a:cubicBezTo>
                    <a:pt x="6681" y="942"/>
                    <a:pt x="5158" y="235"/>
                    <a:pt x="4113" y="235"/>
                  </a:cubicBezTo>
                  <a:cubicBezTo>
                    <a:pt x="3775" y="235"/>
                    <a:pt x="3486" y="310"/>
                    <a:pt x="3312" y="500"/>
                  </a:cubicBezTo>
                  <a:cubicBezTo>
                    <a:pt x="3046" y="782"/>
                    <a:pt x="2746" y="886"/>
                    <a:pt x="2511" y="886"/>
                  </a:cubicBezTo>
                  <a:cubicBezTo>
                    <a:pt x="2114" y="886"/>
                    <a:pt x="1903" y="592"/>
                    <a:pt x="2361" y="373"/>
                  </a:cubicBezTo>
                  <a:cubicBezTo>
                    <a:pt x="2708" y="199"/>
                    <a:pt x="2212" y="1"/>
                    <a:pt x="15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1045450" y="1185100"/>
              <a:ext cx="445600" cy="646000"/>
            </a:xfrm>
            <a:custGeom>
              <a:avLst/>
              <a:gdLst/>
              <a:ahLst/>
              <a:cxnLst/>
              <a:rect l="l" t="t" r="r" b="b"/>
              <a:pathLst>
                <a:path w="17824" h="25840" extrusionOk="0">
                  <a:moveTo>
                    <a:pt x="904" y="1"/>
                  </a:moveTo>
                  <a:lnTo>
                    <a:pt x="1" y="333"/>
                  </a:lnTo>
                  <a:cubicBezTo>
                    <a:pt x="1" y="333"/>
                    <a:pt x="1015" y="3233"/>
                    <a:pt x="6180" y="9237"/>
                  </a:cubicBezTo>
                  <a:cubicBezTo>
                    <a:pt x="12184" y="16192"/>
                    <a:pt x="14085" y="25840"/>
                    <a:pt x="14085" y="25840"/>
                  </a:cubicBezTo>
                  <a:lnTo>
                    <a:pt x="17824" y="24462"/>
                  </a:lnTo>
                  <a:cubicBezTo>
                    <a:pt x="16461" y="21166"/>
                    <a:pt x="13198" y="13277"/>
                    <a:pt x="7590" y="8191"/>
                  </a:cubicBezTo>
                  <a:cubicBezTo>
                    <a:pt x="1284" y="2456"/>
                    <a:pt x="904" y="1"/>
                    <a:pt x="9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06;p9"/>
          <p:cNvGrpSpPr/>
          <p:nvPr/>
        </p:nvGrpSpPr>
        <p:grpSpPr>
          <a:xfrm>
            <a:off x="5304891" y="2954951"/>
            <a:ext cx="3843000" cy="2188548"/>
            <a:chOff x="5304891" y="2954951"/>
            <a:chExt cx="3843000" cy="2188548"/>
          </a:xfrm>
        </p:grpSpPr>
        <p:sp>
          <p:nvSpPr>
            <p:cNvPr id="107" name="Google Shape;107;p9"/>
            <p:cNvSpPr/>
            <p:nvPr/>
          </p:nvSpPr>
          <p:spPr>
            <a:xfrm flipH="1">
              <a:off x="5304891" y="2954951"/>
              <a:ext cx="3843000" cy="2188447"/>
            </a:xfrm>
            <a:custGeom>
              <a:avLst/>
              <a:gdLst/>
              <a:ahLst/>
              <a:cxnLst/>
              <a:rect l="l" t="t" r="r" b="b"/>
              <a:pathLst>
                <a:path w="36343" h="20696" extrusionOk="0">
                  <a:moveTo>
                    <a:pt x="5048" y="0"/>
                  </a:moveTo>
                  <a:cubicBezTo>
                    <a:pt x="4983" y="0"/>
                    <a:pt x="4916" y="2"/>
                    <a:pt x="4848" y="5"/>
                  </a:cubicBezTo>
                  <a:cubicBezTo>
                    <a:pt x="1030" y="163"/>
                    <a:pt x="1426" y="5074"/>
                    <a:pt x="1426" y="5074"/>
                  </a:cubicBezTo>
                  <a:cubicBezTo>
                    <a:pt x="1066" y="4534"/>
                    <a:pt x="739" y="4387"/>
                    <a:pt x="489" y="4387"/>
                  </a:cubicBezTo>
                  <a:cubicBezTo>
                    <a:pt x="189" y="4387"/>
                    <a:pt x="0" y="4599"/>
                    <a:pt x="0" y="4599"/>
                  </a:cubicBezTo>
                  <a:lnTo>
                    <a:pt x="0" y="20695"/>
                  </a:lnTo>
                  <a:lnTo>
                    <a:pt x="34774" y="20695"/>
                  </a:lnTo>
                  <a:cubicBezTo>
                    <a:pt x="34774" y="20695"/>
                    <a:pt x="36343" y="18667"/>
                    <a:pt x="34774" y="17226"/>
                  </a:cubicBezTo>
                  <a:cubicBezTo>
                    <a:pt x="34406" y="16884"/>
                    <a:pt x="33993" y="16753"/>
                    <a:pt x="33576" y="16753"/>
                  </a:cubicBezTo>
                  <a:cubicBezTo>
                    <a:pt x="32215" y="16753"/>
                    <a:pt x="30814" y="18145"/>
                    <a:pt x="30814" y="18145"/>
                  </a:cubicBezTo>
                  <a:cubicBezTo>
                    <a:pt x="30814" y="18145"/>
                    <a:pt x="35678" y="10493"/>
                    <a:pt x="29657" y="9700"/>
                  </a:cubicBezTo>
                  <a:cubicBezTo>
                    <a:pt x="29356" y="9661"/>
                    <a:pt x="29066" y="9642"/>
                    <a:pt x="28785" y="9642"/>
                  </a:cubicBezTo>
                  <a:cubicBezTo>
                    <a:pt x="23453" y="9642"/>
                    <a:pt x="21752" y="16434"/>
                    <a:pt x="21752" y="16434"/>
                  </a:cubicBezTo>
                  <a:cubicBezTo>
                    <a:pt x="21300" y="14635"/>
                    <a:pt x="20279" y="14260"/>
                    <a:pt x="19505" y="14260"/>
                  </a:cubicBezTo>
                  <a:cubicBezTo>
                    <a:pt x="18949" y="14260"/>
                    <a:pt x="18520" y="14453"/>
                    <a:pt x="18520" y="14453"/>
                  </a:cubicBezTo>
                  <a:cubicBezTo>
                    <a:pt x="18520" y="14453"/>
                    <a:pt x="23843" y="9748"/>
                    <a:pt x="20358" y="5470"/>
                  </a:cubicBezTo>
                  <a:cubicBezTo>
                    <a:pt x="19312" y="4182"/>
                    <a:pt x="18042" y="3731"/>
                    <a:pt x="16776" y="3731"/>
                  </a:cubicBezTo>
                  <a:cubicBezTo>
                    <a:pt x="13825" y="3731"/>
                    <a:pt x="10900" y="6183"/>
                    <a:pt x="10900" y="6183"/>
                  </a:cubicBezTo>
                  <a:cubicBezTo>
                    <a:pt x="10900" y="6183"/>
                    <a:pt x="11977" y="4203"/>
                    <a:pt x="10393" y="3649"/>
                  </a:cubicBezTo>
                  <a:cubicBezTo>
                    <a:pt x="10146" y="3562"/>
                    <a:pt x="9913" y="3526"/>
                    <a:pt x="9696" y="3526"/>
                  </a:cubicBezTo>
                  <a:cubicBezTo>
                    <a:pt x="8513" y="3526"/>
                    <a:pt x="7779" y="4599"/>
                    <a:pt x="7779" y="4599"/>
                  </a:cubicBezTo>
                  <a:cubicBezTo>
                    <a:pt x="7779" y="4599"/>
                    <a:pt x="8619" y="0"/>
                    <a:pt x="50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7989252" y="4352790"/>
              <a:ext cx="1097475" cy="790709"/>
            </a:xfrm>
            <a:custGeom>
              <a:avLst/>
              <a:gdLst/>
              <a:ahLst/>
              <a:cxnLst/>
              <a:rect l="l" t="t" r="r" b="b"/>
              <a:pathLst>
                <a:path w="11899" h="8573" extrusionOk="0">
                  <a:moveTo>
                    <a:pt x="9844" y="0"/>
                  </a:moveTo>
                  <a:cubicBezTo>
                    <a:pt x="7949" y="0"/>
                    <a:pt x="8381" y="2409"/>
                    <a:pt x="8381" y="2409"/>
                  </a:cubicBezTo>
                  <a:cubicBezTo>
                    <a:pt x="8381" y="2409"/>
                    <a:pt x="8001" y="1850"/>
                    <a:pt x="7390" y="1850"/>
                  </a:cubicBezTo>
                  <a:cubicBezTo>
                    <a:pt x="7274" y="1850"/>
                    <a:pt x="7150" y="1870"/>
                    <a:pt x="7019" y="1918"/>
                  </a:cubicBezTo>
                  <a:cubicBezTo>
                    <a:pt x="6195" y="2203"/>
                    <a:pt x="6749" y="3233"/>
                    <a:pt x="6749" y="3233"/>
                  </a:cubicBezTo>
                  <a:cubicBezTo>
                    <a:pt x="6749" y="3233"/>
                    <a:pt x="5225" y="1950"/>
                    <a:pt x="3686" y="1950"/>
                  </a:cubicBezTo>
                  <a:cubicBezTo>
                    <a:pt x="3028" y="1950"/>
                    <a:pt x="2368" y="2184"/>
                    <a:pt x="1822" y="2853"/>
                  </a:cubicBezTo>
                  <a:cubicBezTo>
                    <a:pt x="0" y="5087"/>
                    <a:pt x="2773" y="7542"/>
                    <a:pt x="2773" y="7542"/>
                  </a:cubicBezTo>
                  <a:cubicBezTo>
                    <a:pt x="2773" y="7542"/>
                    <a:pt x="2546" y="7439"/>
                    <a:pt x="2254" y="7439"/>
                  </a:cubicBezTo>
                  <a:cubicBezTo>
                    <a:pt x="1850" y="7439"/>
                    <a:pt x="1323" y="7636"/>
                    <a:pt x="1093" y="8572"/>
                  </a:cubicBezTo>
                  <a:cubicBezTo>
                    <a:pt x="1583" y="8040"/>
                    <a:pt x="2268" y="7756"/>
                    <a:pt x="2972" y="7756"/>
                  </a:cubicBezTo>
                  <a:cubicBezTo>
                    <a:pt x="3043" y="7756"/>
                    <a:pt x="3114" y="7758"/>
                    <a:pt x="3185" y="7764"/>
                  </a:cubicBezTo>
                  <a:cubicBezTo>
                    <a:pt x="3185" y="7764"/>
                    <a:pt x="2107" y="5926"/>
                    <a:pt x="3185" y="4200"/>
                  </a:cubicBezTo>
                  <a:cubicBezTo>
                    <a:pt x="3624" y="3500"/>
                    <a:pt x="4369" y="3291"/>
                    <a:pt x="5104" y="3291"/>
                  </a:cubicBezTo>
                  <a:cubicBezTo>
                    <a:pt x="6199" y="3291"/>
                    <a:pt x="7272" y="3756"/>
                    <a:pt x="7272" y="3756"/>
                  </a:cubicBezTo>
                  <a:cubicBezTo>
                    <a:pt x="7272" y="3756"/>
                    <a:pt x="7114" y="2805"/>
                    <a:pt x="7557" y="2568"/>
                  </a:cubicBezTo>
                  <a:cubicBezTo>
                    <a:pt x="7613" y="2536"/>
                    <a:pt x="7672" y="2522"/>
                    <a:pt x="7734" y="2522"/>
                  </a:cubicBezTo>
                  <a:cubicBezTo>
                    <a:pt x="8164" y="2522"/>
                    <a:pt x="8698" y="3202"/>
                    <a:pt x="8698" y="3202"/>
                  </a:cubicBezTo>
                  <a:cubicBezTo>
                    <a:pt x="8698" y="3202"/>
                    <a:pt x="9141" y="1712"/>
                    <a:pt x="9981" y="1522"/>
                  </a:cubicBezTo>
                  <a:cubicBezTo>
                    <a:pt x="10042" y="1508"/>
                    <a:pt x="10103" y="1501"/>
                    <a:pt x="10163" y="1501"/>
                  </a:cubicBezTo>
                  <a:cubicBezTo>
                    <a:pt x="10954" y="1501"/>
                    <a:pt x="11692" y="2663"/>
                    <a:pt x="11692" y="2663"/>
                  </a:cubicBezTo>
                  <a:cubicBezTo>
                    <a:pt x="11692" y="2663"/>
                    <a:pt x="11898" y="81"/>
                    <a:pt x="9918" y="1"/>
                  </a:cubicBezTo>
                  <a:cubicBezTo>
                    <a:pt x="9893" y="1"/>
                    <a:pt x="9868" y="0"/>
                    <a:pt x="98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9"/>
          <p:cNvSpPr/>
          <p:nvPr/>
        </p:nvSpPr>
        <p:spPr>
          <a:xfrm flipH="1">
            <a:off x="-271098" y="-151575"/>
            <a:ext cx="2096242" cy="771424"/>
          </a:xfrm>
          <a:custGeom>
            <a:avLst/>
            <a:gdLst/>
            <a:ahLst/>
            <a:cxnLst/>
            <a:rect l="l" t="t" r="r" b="b"/>
            <a:pathLst>
              <a:path w="16297" h="5310" extrusionOk="0">
                <a:moveTo>
                  <a:pt x="15151" y="1"/>
                </a:moveTo>
                <a:cubicBezTo>
                  <a:pt x="15139" y="1"/>
                  <a:pt x="15127" y="1"/>
                  <a:pt x="15115" y="2"/>
                </a:cubicBezTo>
                <a:cubicBezTo>
                  <a:pt x="13895" y="113"/>
                  <a:pt x="12580" y="3646"/>
                  <a:pt x="12580" y="3646"/>
                </a:cubicBezTo>
                <a:cubicBezTo>
                  <a:pt x="12580" y="3646"/>
                  <a:pt x="12152" y="1317"/>
                  <a:pt x="10498" y="1317"/>
                </a:cubicBezTo>
                <a:cubicBezTo>
                  <a:pt x="10297" y="1317"/>
                  <a:pt x="10078" y="1351"/>
                  <a:pt x="9839" y="1428"/>
                </a:cubicBezTo>
                <a:cubicBezTo>
                  <a:pt x="8080" y="1999"/>
                  <a:pt x="6734" y="4201"/>
                  <a:pt x="6734" y="4201"/>
                </a:cubicBezTo>
                <a:cubicBezTo>
                  <a:pt x="6734" y="4201"/>
                  <a:pt x="6562" y="3256"/>
                  <a:pt x="5538" y="3256"/>
                </a:cubicBezTo>
                <a:cubicBezTo>
                  <a:pt x="5399" y="3256"/>
                  <a:pt x="5243" y="3274"/>
                  <a:pt x="5070" y="3314"/>
                </a:cubicBezTo>
                <a:cubicBezTo>
                  <a:pt x="3645" y="3646"/>
                  <a:pt x="2646" y="4977"/>
                  <a:pt x="2646" y="4977"/>
                </a:cubicBezTo>
                <a:lnTo>
                  <a:pt x="1" y="5310"/>
                </a:lnTo>
                <a:lnTo>
                  <a:pt x="14465" y="5310"/>
                </a:lnTo>
                <a:cubicBezTo>
                  <a:pt x="14465" y="5310"/>
                  <a:pt x="16297" y="1"/>
                  <a:pt x="151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9"/>
          <p:cNvSpPr/>
          <p:nvPr/>
        </p:nvSpPr>
        <p:spPr>
          <a:xfrm>
            <a:off x="3563375" y="263525"/>
            <a:ext cx="2872380" cy="662903"/>
          </a:xfrm>
          <a:custGeom>
            <a:avLst/>
            <a:gdLst/>
            <a:ahLst/>
            <a:cxnLst/>
            <a:rect l="l" t="t" r="r" b="b"/>
            <a:pathLst>
              <a:path w="24161" h="5576" extrusionOk="0">
                <a:moveTo>
                  <a:pt x="3253" y="0"/>
                </a:moveTo>
                <a:cubicBezTo>
                  <a:pt x="2984" y="0"/>
                  <a:pt x="2733" y="49"/>
                  <a:pt x="2504" y="157"/>
                </a:cubicBezTo>
                <a:cubicBezTo>
                  <a:pt x="0" y="1346"/>
                  <a:pt x="2108" y="5576"/>
                  <a:pt x="2108" y="5576"/>
                </a:cubicBezTo>
                <a:lnTo>
                  <a:pt x="24160" y="5576"/>
                </a:lnTo>
                <a:lnTo>
                  <a:pt x="20326" y="4910"/>
                </a:lnTo>
                <a:cubicBezTo>
                  <a:pt x="20326" y="4910"/>
                  <a:pt x="20073" y="3199"/>
                  <a:pt x="19012" y="2930"/>
                </a:cubicBezTo>
                <a:cubicBezTo>
                  <a:pt x="18943" y="2913"/>
                  <a:pt x="18875" y="2906"/>
                  <a:pt x="18808" y="2906"/>
                </a:cubicBezTo>
                <a:cubicBezTo>
                  <a:pt x="17835" y="2906"/>
                  <a:pt x="17031" y="4514"/>
                  <a:pt x="17031" y="4514"/>
                </a:cubicBezTo>
                <a:cubicBezTo>
                  <a:pt x="17031" y="4514"/>
                  <a:pt x="16508" y="3072"/>
                  <a:pt x="15843" y="3072"/>
                </a:cubicBezTo>
                <a:cubicBezTo>
                  <a:pt x="15178" y="3072"/>
                  <a:pt x="14655" y="4657"/>
                  <a:pt x="14655" y="4657"/>
                </a:cubicBezTo>
                <a:cubicBezTo>
                  <a:pt x="14655" y="4657"/>
                  <a:pt x="13392" y="3298"/>
                  <a:pt x="11997" y="3298"/>
                </a:cubicBezTo>
                <a:cubicBezTo>
                  <a:pt x="11886" y="3298"/>
                  <a:pt x="11773" y="3307"/>
                  <a:pt x="11661" y="3326"/>
                </a:cubicBezTo>
                <a:cubicBezTo>
                  <a:pt x="10251" y="3548"/>
                  <a:pt x="10298" y="4910"/>
                  <a:pt x="10298" y="4910"/>
                </a:cubicBezTo>
                <a:cubicBezTo>
                  <a:pt x="10298" y="4910"/>
                  <a:pt x="5938" y="0"/>
                  <a:pt x="32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9"/>
          <p:cNvGrpSpPr/>
          <p:nvPr/>
        </p:nvGrpSpPr>
        <p:grpSpPr>
          <a:xfrm>
            <a:off x="-32" y="3833549"/>
            <a:ext cx="3148974" cy="1309972"/>
            <a:chOff x="-32" y="3833549"/>
            <a:chExt cx="3148974" cy="1309972"/>
          </a:xfrm>
        </p:grpSpPr>
        <p:sp>
          <p:nvSpPr>
            <p:cNvPr id="112" name="Google Shape;112;p9"/>
            <p:cNvSpPr/>
            <p:nvPr/>
          </p:nvSpPr>
          <p:spPr>
            <a:xfrm flipH="1">
              <a:off x="-32" y="3833549"/>
              <a:ext cx="3148974" cy="1309972"/>
            </a:xfrm>
            <a:custGeom>
              <a:avLst/>
              <a:gdLst/>
              <a:ahLst/>
              <a:cxnLst/>
              <a:rect l="l" t="t" r="r" b="b"/>
              <a:pathLst>
                <a:path w="53089" h="22085" extrusionOk="0">
                  <a:moveTo>
                    <a:pt x="53089" y="0"/>
                  </a:moveTo>
                  <a:lnTo>
                    <a:pt x="53089" y="0"/>
                  </a:lnTo>
                  <a:cubicBezTo>
                    <a:pt x="52202" y="95"/>
                    <a:pt x="51489" y="776"/>
                    <a:pt x="51362" y="1664"/>
                  </a:cubicBezTo>
                  <a:cubicBezTo>
                    <a:pt x="51362" y="1664"/>
                    <a:pt x="49969" y="253"/>
                    <a:pt x="47730" y="253"/>
                  </a:cubicBezTo>
                  <a:cubicBezTo>
                    <a:pt x="46967" y="253"/>
                    <a:pt x="46105" y="417"/>
                    <a:pt x="45168" y="856"/>
                  </a:cubicBezTo>
                  <a:cubicBezTo>
                    <a:pt x="41460" y="2567"/>
                    <a:pt x="42728" y="7525"/>
                    <a:pt x="42728" y="7525"/>
                  </a:cubicBezTo>
                  <a:cubicBezTo>
                    <a:pt x="42151" y="7304"/>
                    <a:pt x="41545" y="7198"/>
                    <a:pt x="40940" y="7198"/>
                  </a:cubicBezTo>
                  <a:cubicBezTo>
                    <a:pt x="40765" y="7198"/>
                    <a:pt x="40589" y="7207"/>
                    <a:pt x="40415" y="7224"/>
                  </a:cubicBezTo>
                  <a:cubicBezTo>
                    <a:pt x="37563" y="7414"/>
                    <a:pt x="37500" y="9205"/>
                    <a:pt x="37500" y="9205"/>
                  </a:cubicBezTo>
                  <a:cubicBezTo>
                    <a:pt x="37500" y="9205"/>
                    <a:pt x="35955" y="8672"/>
                    <a:pt x="34017" y="8672"/>
                  </a:cubicBezTo>
                  <a:cubicBezTo>
                    <a:pt x="32416" y="8672"/>
                    <a:pt x="30546" y="9035"/>
                    <a:pt x="29056" y="10361"/>
                  </a:cubicBezTo>
                  <a:cubicBezTo>
                    <a:pt x="25745" y="13292"/>
                    <a:pt x="27867" y="15827"/>
                    <a:pt x="27867" y="15827"/>
                  </a:cubicBezTo>
                  <a:cubicBezTo>
                    <a:pt x="27308" y="15702"/>
                    <a:pt x="26826" y="15650"/>
                    <a:pt x="26410" y="15650"/>
                  </a:cubicBezTo>
                  <a:cubicBezTo>
                    <a:pt x="24127" y="15650"/>
                    <a:pt x="23843" y="17237"/>
                    <a:pt x="23843" y="17237"/>
                  </a:cubicBezTo>
                  <a:lnTo>
                    <a:pt x="22909" y="16983"/>
                  </a:lnTo>
                  <a:cubicBezTo>
                    <a:pt x="24067" y="14454"/>
                    <a:pt x="21435" y="14194"/>
                    <a:pt x="20304" y="14194"/>
                  </a:cubicBezTo>
                  <a:cubicBezTo>
                    <a:pt x="20012" y="14194"/>
                    <a:pt x="19819" y="14211"/>
                    <a:pt x="19819" y="14211"/>
                  </a:cubicBezTo>
                  <a:cubicBezTo>
                    <a:pt x="19819" y="14211"/>
                    <a:pt x="23241" y="12880"/>
                    <a:pt x="21530" y="10314"/>
                  </a:cubicBezTo>
                  <a:cubicBezTo>
                    <a:pt x="20397" y="8604"/>
                    <a:pt x="18820" y="8165"/>
                    <a:pt x="17437" y="8165"/>
                  </a:cubicBezTo>
                  <a:cubicBezTo>
                    <a:pt x="16731" y="8165"/>
                    <a:pt x="16077" y="8279"/>
                    <a:pt x="15558" y="8397"/>
                  </a:cubicBezTo>
                  <a:cubicBezTo>
                    <a:pt x="13657" y="8840"/>
                    <a:pt x="9728" y="10932"/>
                    <a:pt x="10995" y="14575"/>
                  </a:cubicBezTo>
                  <a:cubicBezTo>
                    <a:pt x="10434" y="13993"/>
                    <a:pt x="9668" y="13681"/>
                    <a:pt x="8894" y="13681"/>
                  </a:cubicBezTo>
                  <a:cubicBezTo>
                    <a:pt x="8466" y="13681"/>
                    <a:pt x="8036" y="13776"/>
                    <a:pt x="7637" y="13973"/>
                  </a:cubicBezTo>
                  <a:cubicBezTo>
                    <a:pt x="5656" y="14876"/>
                    <a:pt x="6147" y="16540"/>
                    <a:pt x="7130" y="17237"/>
                  </a:cubicBezTo>
                  <a:cubicBezTo>
                    <a:pt x="7130" y="17237"/>
                    <a:pt x="0" y="17300"/>
                    <a:pt x="0" y="22085"/>
                  </a:cubicBezTo>
                  <a:lnTo>
                    <a:pt x="53073" y="22085"/>
                  </a:lnTo>
                  <a:lnTo>
                    <a:pt x="530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9"/>
            <p:cNvSpPr/>
            <p:nvPr/>
          </p:nvSpPr>
          <p:spPr>
            <a:xfrm flipH="1">
              <a:off x="832257" y="4608506"/>
              <a:ext cx="705789" cy="508567"/>
            </a:xfrm>
            <a:custGeom>
              <a:avLst/>
              <a:gdLst/>
              <a:ahLst/>
              <a:cxnLst/>
              <a:rect l="l" t="t" r="r" b="b"/>
              <a:pathLst>
                <a:path w="11899" h="8574" extrusionOk="0">
                  <a:moveTo>
                    <a:pt x="9826" y="0"/>
                  </a:moveTo>
                  <a:cubicBezTo>
                    <a:pt x="7951" y="0"/>
                    <a:pt x="8381" y="2410"/>
                    <a:pt x="8381" y="2410"/>
                  </a:cubicBezTo>
                  <a:cubicBezTo>
                    <a:pt x="8381" y="2410"/>
                    <a:pt x="7994" y="1842"/>
                    <a:pt x="7375" y="1842"/>
                  </a:cubicBezTo>
                  <a:cubicBezTo>
                    <a:pt x="7263" y="1842"/>
                    <a:pt x="7144" y="1860"/>
                    <a:pt x="7019" y="1903"/>
                  </a:cubicBezTo>
                  <a:cubicBezTo>
                    <a:pt x="6195" y="2204"/>
                    <a:pt x="6765" y="3234"/>
                    <a:pt x="6765" y="3234"/>
                  </a:cubicBezTo>
                  <a:cubicBezTo>
                    <a:pt x="6765" y="3234"/>
                    <a:pt x="5233" y="1951"/>
                    <a:pt x="3689" y="1951"/>
                  </a:cubicBezTo>
                  <a:cubicBezTo>
                    <a:pt x="3030" y="1951"/>
                    <a:pt x="2368" y="2185"/>
                    <a:pt x="1822" y="2854"/>
                  </a:cubicBezTo>
                  <a:cubicBezTo>
                    <a:pt x="0" y="5088"/>
                    <a:pt x="2773" y="7528"/>
                    <a:pt x="2773" y="7528"/>
                  </a:cubicBezTo>
                  <a:cubicBezTo>
                    <a:pt x="2773" y="7528"/>
                    <a:pt x="2556" y="7430"/>
                    <a:pt x="2272" y="7430"/>
                  </a:cubicBezTo>
                  <a:cubicBezTo>
                    <a:pt x="1870" y="7430"/>
                    <a:pt x="1335" y="7626"/>
                    <a:pt x="1094" y="8573"/>
                  </a:cubicBezTo>
                  <a:cubicBezTo>
                    <a:pt x="1575" y="8049"/>
                    <a:pt x="2247" y="7753"/>
                    <a:pt x="2951" y="7753"/>
                  </a:cubicBezTo>
                  <a:cubicBezTo>
                    <a:pt x="3034" y="7753"/>
                    <a:pt x="3117" y="7757"/>
                    <a:pt x="3201" y="7765"/>
                  </a:cubicBezTo>
                  <a:cubicBezTo>
                    <a:pt x="3201" y="7765"/>
                    <a:pt x="2123" y="5927"/>
                    <a:pt x="3201" y="4201"/>
                  </a:cubicBezTo>
                  <a:cubicBezTo>
                    <a:pt x="3636" y="3496"/>
                    <a:pt x="4385" y="3286"/>
                    <a:pt x="5123" y="3286"/>
                  </a:cubicBezTo>
                  <a:cubicBezTo>
                    <a:pt x="6210" y="3286"/>
                    <a:pt x="7272" y="3741"/>
                    <a:pt x="7272" y="3741"/>
                  </a:cubicBezTo>
                  <a:cubicBezTo>
                    <a:pt x="7272" y="3741"/>
                    <a:pt x="7114" y="2806"/>
                    <a:pt x="7557" y="2553"/>
                  </a:cubicBezTo>
                  <a:cubicBezTo>
                    <a:pt x="7612" y="2525"/>
                    <a:pt x="7669" y="2513"/>
                    <a:pt x="7728" y="2513"/>
                  </a:cubicBezTo>
                  <a:cubicBezTo>
                    <a:pt x="8168" y="2513"/>
                    <a:pt x="8698" y="3203"/>
                    <a:pt x="8698" y="3203"/>
                  </a:cubicBezTo>
                  <a:cubicBezTo>
                    <a:pt x="8698" y="3203"/>
                    <a:pt x="9142" y="1713"/>
                    <a:pt x="9997" y="1523"/>
                  </a:cubicBezTo>
                  <a:cubicBezTo>
                    <a:pt x="10057" y="1508"/>
                    <a:pt x="10118" y="1502"/>
                    <a:pt x="10178" y="1502"/>
                  </a:cubicBezTo>
                  <a:cubicBezTo>
                    <a:pt x="10957" y="1502"/>
                    <a:pt x="11708" y="2648"/>
                    <a:pt x="11708" y="2648"/>
                  </a:cubicBezTo>
                  <a:cubicBezTo>
                    <a:pt x="11708" y="2648"/>
                    <a:pt x="11898" y="82"/>
                    <a:pt x="9918" y="2"/>
                  </a:cubicBezTo>
                  <a:cubicBezTo>
                    <a:pt x="9887" y="1"/>
                    <a:pt x="9856" y="0"/>
                    <a:pt x="9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9"/>
          <p:cNvSpPr/>
          <p:nvPr/>
        </p:nvSpPr>
        <p:spPr>
          <a:xfrm flipH="1">
            <a:off x="2156774" y="726777"/>
            <a:ext cx="555751" cy="355842"/>
          </a:xfrm>
          <a:custGeom>
            <a:avLst/>
            <a:gdLst/>
            <a:ahLst/>
            <a:cxnLst/>
            <a:rect l="l" t="t" r="r" b="b"/>
            <a:pathLst>
              <a:path w="2599" h="1664" extrusionOk="0">
                <a:moveTo>
                  <a:pt x="1" y="0"/>
                </a:moveTo>
                <a:lnTo>
                  <a:pt x="1" y="0"/>
                </a:lnTo>
                <a:cubicBezTo>
                  <a:pt x="112" y="269"/>
                  <a:pt x="254" y="523"/>
                  <a:pt x="429" y="745"/>
                </a:cubicBezTo>
                <a:cubicBezTo>
                  <a:pt x="539" y="887"/>
                  <a:pt x="666" y="1014"/>
                  <a:pt x="825" y="1125"/>
                </a:cubicBezTo>
                <a:lnTo>
                  <a:pt x="318" y="1125"/>
                </a:lnTo>
                <a:cubicBezTo>
                  <a:pt x="318" y="1125"/>
                  <a:pt x="191" y="1553"/>
                  <a:pt x="856" y="1664"/>
                </a:cubicBezTo>
                <a:lnTo>
                  <a:pt x="1189" y="1410"/>
                </a:lnTo>
                <a:cubicBezTo>
                  <a:pt x="1189" y="1410"/>
                  <a:pt x="1650" y="1584"/>
                  <a:pt x="2120" y="1584"/>
                </a:cubicBezTo>
                <a:cubicBezTo>
                  <a:pt x="2285" y="1584"/>
                  <a:pt x="2451" y="1563"/>
                  <a:pt x="2599" y="1505"/>
                </a:cubicBezTo>
                <a:cubicBezTo>
                  <a:pt x="2282" y="1315"/>
                  <a:pt x="1918" y="1188"/>
                  <a:pt x="1537" y="1141"/>
                </a:cubicBezTo>
                <a:lnTo>
                  <a:pt x="1807" y="982"/>
                </a:lnTo>
                <a:cubicBezTo>
                  <a:pt x="1743" y="903"/>
                  <a:pt x="1652" y="864"/>
                  <a:pt x="1563" y="864"/>
                </a:cubicBezTo>
                <a:cubicBezTo>
                  <a:pt x="1474" y="864"/>
                  <a:pt x="1387" y="903"/>
                  <a:pt x="1332" y="982"/>
                </a:cubicBezTo>
                <a:cubicBezTo>
                  <a:pt x="1268" y="761"/>
                  <a:pt x="1110" y="570"/>
                  <a:pt x="904" y="475"/>
                </a:cubicBezTo>
                <a:cubicBezTo>
                  <a:pt x="587" y="333"/>
                  <a:pt x="286" y="190"/>
                  <a:pt x="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9"/>
          <p:cNvSpPr/>
          <p:nvPr/>
        </p:nvSpPr>
        <p:spPr>
          <a:xfrm>
            <a:off x="6307687" y="2571761"/>
            <a:ext cx="555750" cy="296952"/>
          </a:xfrm>
          <a:custGeom>
            <a:avLst/>
            <a:gdLst/>
            <a:ahLst/>
            <a:cxnLst/>
            <a:rect l="l" t="t" r="r" b="b"/>
            <a:pathLst>
              <a:path w="3423" h="1829" extrusionOk="0">
                <a:moveTo>
                  <a:pt x="2273" y="1"/>
                </a:moveTo>
                <a:cubicBezTo>
                  <a:pt x="2133" y="1"/>
                  <a:pt x="2028" y="7"/>
                  <a:pt x="1996" y="23"/>
                </a:cubicBezTo>
                <a:cubicBezTo>
                  <a:pt x="1854" y="149"/>
                  <a:pt x="1743" y="292"/>
                  <a:pt x="1664" y="466"/>
                </a:cubicBezTo>
                <a:cubicBezTo>
                  <a:pt x="1664" y="466"/>
                  <a:pt x="1515" y="346"/>
                  <a:pt x="1354" y="346"/>
                </a:cubicBezTo>
                <a:cubicBezTo>
                  <a:pt x="1304" y="346"/>
                  <a:pt x="1253" y="357"/>
                  <a:pt x="1204" y="387"/>
                </a:cubicBezTo>
                <a:cubicBezTo>
                  <a:pt x="1039" y="489"/>
                  <a:pt x="1047" y="499"/>
                  <a:pt x="1057" y="499"/>
                </a:cubicBezTo>
                <a:cubicBezTo>
                  <a:pt x="1059" y="499"/>
                  <a:pt x="1062" y="498"/>
                  <a:pt x="1062" y="498"/>
                </a:cubicBezTo>
                <a:cubicBezTo>
                  <a:pt x="1141" y="498"/>
                  <a:pt x="1236" y="530"/>
                  <a:pt x="1299" y="593"/>
                </a:cubicBezTo>
                <a:cubicBezTo>
                  <a:pt x="1299" y="593"/>
                  <a:pt x="824" y="625"/>
                  <a:pt x="745" y="704"/>
                </a:cubicBezTo>
                <a:cubicBezTo>
                  <a:pt x="475" y="1068"/>
                  <a:pt x="238" y="1449"/>
                  <a:pt x="0" y="1829"/>
                </a:cubicBezTo>
                <a:cubicBezTo>
                  <a:pt x="317" y="1734"/>
                  <a:pt x="586" y="1544"/>
                  <a:pt x="792" y="1290"/>
                </a:cubicBezTo>
                <a:cubicBezTo>
                  <a:pt x="1077" y="1274"/>
                  <a:pt x="1331" y="1163"/>
                  <a:pt x="1553" y="1005"/>
                </a:cubicBezTo>
                <a:lnTo>
                  <a:pt x="1711" y="1227"/>
                </a:lnTo>
                <a:lnTo>
                  <a:pt x="1616" y="1544"/>
                </a:lnTo>
                <a:cubicBezTo>
                  <a:pt x="1713" y="1571"/>
                  <a:pt x="1814" y="1584"/>
                  <a:pt x="1914" y="1584"/>
                </a:cubicBezTo>
                <a:cubicBezTo>
                  <a:pt x="2043" y="1584"/>
                  <a:pt x="2173" y="1563"/>
                  <a:pt x="2297" y="1528"/>
                </a:cubicBezTo>
                <a:cubicBezTo>
                  <a:pt x="2582" y="1401"/>
                  <a:pt x="2551" y="989"/>
                  <a:pt x="2551" y="989"/>
                </a:cubicBezTo>
                <a:lnTo>
                  <a:pt x="2107" y="973"/>
                </a:lnTo>
                <a:lnTo>
                  <a:pt x="1933" y="767"/>
                </a:lnTo>
                <a:cubicBezTo>
                  <a:pt x="1933" y="767"/>
                  <a:pt x="2472" y="609"/>
                  <a:pt x="2630" y="324"/>
                </a:cubicBezTo>
                <a:lnTo>
                  <a:pt x="3422" y="54"/>
                </a:lnTo>
                <a:cubicBezTo>
                  <a:pt x="3422" y="54"/>
                  <a:pt x="2691" y="1"/>
                  <a:pt x="22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/>
          <p:cNvSpPr txBox="1">
            <a:spLocks noGrp="1"/>
          </p:cNvSpPr>
          <p:nvPr>
            <p:ph type="title"/>
          </p:nvPr>
        </p:nvSpPr>
        <p:spPr>
          <a:xfrm>
            <a:off x="720000" y="1426725"/>
            <a:ext cx="4418700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7" name="Google Shape;117;p9"/>
          <p:cNvSpPr txBox="1">
            <a:spLocks noGrp="1"/>
          </p:cNvSpPr>
          <p:nvPr>
            <p:ph type="subTitle" idx="1"/>
          </p:nvPr>
        </p:nvSpPr>
        <p:spPr>
          <a:xfrm>
            <a:off x="715100" y="2151675"/>
            <a:ext cx="4904100" cy="15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"/>
          <p:cNvSpPr/>
          <p:nvPr/>
        </p:nvSpPr>
        <p:spPr>
          <a:xfrm flipH="1">
            <a:off x="7778411" y="-339013"/>
            <a:ext cx="1578207" cy="1439473"/>
          </a:xfrm>
          <a:custGeom>
            <a:avLst/>
            <a:gdLst/>
            <a:ahLst/>
            <a:cxnLst/>
            <a:rect l="l" t="t" r="r" b="b"/>
            <a:pathLst>
              <a:path w="14925" h="13613" extrusionOk="0">
                <a:moveTo>
                  <a:pt x="7463" y="0"/>
                </a:moveTo>
                <a:cubicBezTo>
                  <a:pt x="5720" y="0"/>
                  <a:pt x="3977" y="661"/>
                  <a:pt x="2647" y="1984"/>
                </a:cubicBezTo>
                <a:cubicBezTo>
                  <a:pt x="1" y="4646"/>
                  <a:pt x="1" y="8955"/>
                  <a:pt x="2647" y="11617"/>
                </a:cubicBezTo>
                <a:cubicBezTo>
                  <a:pt x="3977" y="12947"/>
                  <a:pt x="5720" y="13613"/>
                  <a:pt x="7463" y="13613"/>
                </a:cubicBezTo>
                <a:cubicBezTo>
                  <a:pt x="9205" y="13613"/>
                  <a:pt x="10948" y="12947"/>
                  <a:pt x="12279" y="11617"/>
                </a:cubicBezTo>
                <a:cubicBezTo>
                  <a:pt x="14924" y="8955"/>
                  <a:pt x="14924" y="4646"/>
                  <a:pt x="12279" y="1984"/>
                </a:cubicBezTo>
                <a:cubicBezTo>
                  <a:pt x="10948" y="661"/>
                  <a:pt x="9205" y="0"/>
                  <a:pt x="74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3"/>
          <p:cNvSpPr/>
          <p:nvPr/>
        </p:nvSpPr>
        <p:spPr>
          <a:xfrm flipH="1">
            <a:off x="-1231392" y="152322"/>
            <a:ext cx="3632400" cy="765349"/>
          </a:xfrm>
          <a:custGeom>
            <a:avLst/>
            <a:gdLst/>
            <a:ahLst/>
            <a:cxnLst/>
            <a:rect l="l" t="t" r="r" b="b"/>
            <a:pathLst>
              <a:path w="25064" h="5281" extrusionOk="0">
                <a:moveTo>
                  <a:pt x="9628" y="1"/>
                </a:moveTo>
                <a:cubicBezTo>
                  <a:pt x="8350" y="1"/>
                  <a:pt x="7652" y="1605"/>
                  <a:pt x="7652" y="1605"/>
                </a:cubicBezTo>
                <a:cubicBezTo>
                  <a:pt x="7652" y="1605"/>
                  <a:pt x="7311" y="1130"/>
                  <a:pt x="6769" y="1130"/>
                </a:cubicBezTo>
                <a:cubicBezTo>
                  <a:pt x="6692" y="1130"/>
                  <a:pt x="6611" y="1140"/>
                  <a:pt x="6527" y="1161"/>
                </a:cubicBezTo>
                <a:cubicBezTo>
                  <a:pt x="5858" y="1317"/>
                  <a:pt x="6121" y="2542"/>
                  <a:pt x="6776" y="2631"/>
                </a:cubicBezTo>
                <a:lnTo>
                  <a:pt x="6776" y="2631"/>
                </a:lnTo>
                <a:cubicBezTo>
                  <a:pt x="6753" y="2629"/>
                  <a:pt x="6720" y="2627"/>
                  <a:pt x="6681" y="2627"/>
                </a:cubicBezTo>
                <a:cubicBezTo>
                  <a:pt x="6434" y="2627"/>
                  <a:pt x="5936" y="2700"/>
                  <a:pt x="6020" y="3300"/>
                </a:cubicBezTo>
                <a:cubicBezTo>
                  <a:pt x="6020" y="3300"/>
                  <a:pt x="5275" y="2921"/>
                  <a:pt x="4725" y="2921"/>
                </a:cubicBezTo>
                <a:cubicBezTo>
                  <a:pt x="4405" y="2921"/>
                  <a:pt x="4151" y="3050"/>
                  <a:pt x="4151" y="3458"/>
                </a:cubicBezTo>
                <a:cubicBezTo>
                  <a:pt x="4151" y="5106"/>
                  <a:pt x="1553" y="4647"/>
                  <a:pt x="539" y="4963"/>
                </a:cubicBezTo>
                <a:cubicBezTo>
                  <a:pt x="0" y="5106"/>
                  <a:pt x="444" y="5264"/>
                  <a:pt x="444" y="5264"/>
                </a:cubicBezTo>
                <a:lnTo>
                  <a:pt x="4547" y="5280"/>
                </a:lnTo>
                <a:lnTo>
                  <a:pt x="25063" y="5280"/>
                </a:lnTo>
                <a:cubicBezTo>
                  <a:pt x="25063" y="5280"/>
                  <a:pt x="24628" y="4242"/>
                  <a:pt x="23696" y="4242"/>
                </a:cubicBezTo>
                <a:cubicBezTo>
                  <a:pt x="23560" y="4242"/>
                  <a:pt x="23414" y="4264"/>
                  <a:pt x="23257" y="4314"/>
                </a:cubicBezTo>
                <a:cubicBezTo>
                  <a:pt x="23167" y="4343"/>
                  <a:pt x="23096" y="4356"/>
                  <a:pt x="23040" y="4356"/>
                </a:cubicBezTo>
                <a:cubicBezTo>
                  <a:pt x="22321" y="4356"/>
                  <a:pt x="24071" y="2175"/>
                  <a:pt x="21514" y="2175"/>
                </a:cubicBezTo>
                <a:cubicBezTo>
                  <a:pt x="20485" y="2175"/>
                  <a:pt x="20104" y="2682"/>
                  <a:pt x="20057" y="3300"/>
                </a:cubicBezTo>
                <a:cubicBezTo>
                  <a:pt x="20057" y="3300"/>
                  <a:pt x="20021" y="3292"/>
                  <a:pt x="19966" y="3292"/>
                </a:cubicBezTo>
                <a:cubicBezTo>
                  <a:pt x="19782" y="3292"/>
                  <a:pt x="19387" y="3386"/>
                  <a:pt x="19423" y="4203"/>
                </a:cubicBezTo>
                <a:cubicBezTo>
                  <a:pt x="19423" y="4203"/>
                  <a:pt x="18856" y="3636"/>
                  <a:pt x="18373" y="3636"/>
                </a:cubicBezTo>
                <a:cubicBezTo>
                  <a:pt x="18268" y="3636"/>
                  <a:pt x="18167" y="3663"/>
                  <a:pt x="18077" y="3728"/>
                </a:cubicBezTo>
                <a:cubicBezTo>
                  <a:pt x="17600" y="4070"/>
                  <a:pt x="17124" y="4943"/>
                  <a:pt x="16228" y="4943"/>
                </a:cubicBezTo>
                <a:cubicBezTo>
                  <a:pt x="16170" y="4943"/>
                  <a:pt x="16110" y="4939"/>
                  <a:pt x="16049" y="4932"/>
                </a:cubicBezTo>
                <a:cubicBezTo>
                  <a:pt x="15194" y="4838"/>
                  <a:pt x="14779" y="3867"/>
                  <a:pt x="14404" y="3867"/>
                </a:cubicBezTo>
                <a:cubicBezTo>
                  <a:pt x="14334" y="3867"/>
                  <a:pt x="14265" y="3901"/>
                  <a:pt x="14195" y="3981"/>
                </a:cubicBezTo>
                <a:cubicBezTo>
                  <a:pt x="14195" y="3981"/>
                  <a:pt x="13851" y="3680"/>
                  <a:pt x="13535" y="3680"/>
                </a:cubicBezTo>
                <a:cubicBezTo>
                  <a:pt x="13468" y="3680"/>
                  <a:pt x="13401" y="3694"/>
                  <a:pt x="13340" y="3728"/>
                </a:cubicBezTo>
                <a:cubicBezTo>
                  <a:pt x="13323" y="3738"/>
                  <a:pt x="13308" y="3743"/>
                  <a:pt x="13295" y="3743"/>
                </a:cubicBezTo>
                <a:cubicBezTo>
                  <a:pt x="13065" y="3743"/>
                  <a:pt x="13429" y="2166"/>
                  <a:pt x="12614" y="2166"/>
                </a:cubicBezTo>
                <a:cubicBezTo>
                  <a:pt x="12578" y="2166"/>
                  <a:pt x="12540" y="2169"/>
                  <a:pt x="12500" y="2175"/>
                </a:cubicBezTo>
                <a:cubicBezTo>
                  <a:pt x="11486" y="2349"/>
                  <a:pt x="11534" y="3411"/>
                  <a:pt x="11534" y="3411"/>
                </a:cubicBezTo>
                <a:cubicBezTo>
                  <a:pt x="11534" y="3411"/>
                  <a:pt x="11486" y="2460"/>
                  <a:pt x="11201" y="2397"/>
                </a:cubicBezTo>
                <a:cubicBezTo>
                  <a:pt x="10916" y="2349"/>
                  <a:pt x="11819" y="654"/>
                  <a:pt x="10187" y="100"/>
                </a:cubicBezTo>
                <a:cubicBezTo>
                  <a:pt x="9990" y="31"/>
                  <a:pt x="9803" y="1"/>
                  <a:pt x="962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3"/>
          <p:cNvSpPr/>
          <p:nvPr/>
        </p:nvSpPr>
        <p:spPr>
          <a:xfrm flipH="1">
            <a:off x="6774425" y="4480600"/>
            <a:ext cx="2872380" cy="662903"/>
          </a:xfrm>
          <a:custGeom>
            <a:avLst/>
            <a:gdLst/>
            <a:ahLst/>
            <a:cxnLst/>
            <a:rect l="l" t="t" r="r" b="b"/>
            <a:pathLst>
              <a:path w="24161" h="5576" extrusionOk="0">
                <a:moveTo>
                  <a:pt x="3253" y="0"/>
                </a:moveTo>
                <a:cubicBezTo>
                  <a:pt x="2984" y="0"/>
                  <a:pt x="2733" y="49"/>
                  <a:pt x="2504" y="157"/>
                </a:cubicBezTo>
                <a:cubicBezTo>
                  <a:pt x="0" y="1346"/>
                  <a:pt x="2108" y="5576"/>
                  <a:pt x="2108" y="5576"/>
                </a:cubicBezTo>
                <a:lnTo>
                  <a:pt x="24160" y="5576"/>
                </a:lnTo>
                <a:lnTo>
                  <a:pt x="20326" y="4910"/>
                </a:lnTo>
                <a:cubicBezTo>
                  <a:pt x="20326" y="4910"/>
                  <a:pt x="20073" y="3199"/>
                  <a:pt x="19012" y="2930"/>
                </a:cubicBezTo>
                <a:cubicBezTo>
                  <a:pt x="18943" y="2913"/>
                  <a:pt x="18875" y="2906"/>
                  <a:pt x="18808" y="2906"/>
                </a:cubicBezTo>
                <a:cubicBezTo>
                  <a:pt x="17835" y="2906"/>
                  <a:pt x="17031" y="4514"/>
                  <a:pt x="17031" y="4514"/>
                </a:cubicBezTo>
                <a:cubicBezTo>
                  <a:pt x="17031" y="4514"/>
                  <a:pt x="16508" y="3072"/>
                  <a:pt x="15843" y="3072"/>
                </a:cubicBezTo>
                <a:cubicBezTo>
                  <a:pt x="15178" y="3072"/>
                  <a:pt x="14655" y="4657"/>
                  <a:pt x="14655" y="4657"/>
                </a:cubicBezTo>
                <a:cubicBezTo>
                  <a:pt x="14655" y="4657"/>
                  <a:pt x="13392" y="3298"/>
                  <a:pt x="11997" y="3298"/>
                </a:cubicBezTo>
                <a:cubicBezTo>
                  <a:pt x="11886" y="3298"/>
                  <a:pt x="11773" y="3307"/>
                  <a:pt x="11661" y="3326"/>
                </a:cubicBezTo>
                <a:cubicBezTo>
                  <a:pt x="10251" y="3548"/>
                  <a:pt x="10298" y="4910"/>
                  <a:pt x="10298" y="4910"/>
                </a:cubicBezTo>
                <a:cubicBezTo>
                  <a:pt x="10298" y="4910"/>
                  <a:pt x="5938" y="0"/>
                  <a:pt x="32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3"/>
          <p:cNvSpPr/>
          <p:nvPr/>
        </p:nvSpPr>
        <p:spPr>
          <a:xfrm flipH="1">
            <a:off x="4294027" y="1761370"/>
            <a:ext cx="555747" cy="204261"/>
          </a:xfrm>
          <a:custGeom>
            <a:avLst/>
            <a:gdLst/>
            <a:ahLst/>
            <a:cxnLst/>
            <a:rect l="l" t="t" r="r" b="b"/>
            <a:pathLst>
              <a:path w="3882" h="1427" extrusionOk="0">
                <a:moveTo>
                  <a:pt x="2345" y="1"/>
                </a:moveTo>
                <a:cubicBezTo>
                  <a:pt x="1965" y="33"/>
                  <a:pt x="1664" y="492"/>
                  <a:pt x="1664" y="492"/>
                </a:cubicBezTo>
                <a:cubicBezTo>
                  <a:pt x="1479" y="350"/>
                  <a:pt x="1317" y="302"/>
                  <a:pt x="1183" y="302"/>
                </a:cubicBezTo>
                <a:cubicBezTo>
                  <a:pt x="915" y="302"/>
                  <a:pt x="761" y="492"/>
                  <a:pt x="761" y="492"/>
                </a:cubicBezTo>
                <a:lnTo>
                  <a:pt x="1252" y="714"/>
                </a:lnTo>
                <a:cubicBezTo>
                  <a:pt x="1190" y="701"/>
                  <a:pt x="1126" y="696"/>
                  <a:pt x="1063" y="696"/>
                </a:cubicBezTo>
                <a:cubicBezTo>
                  <a:pt x="884" y="696"/>
                  <a:pt x="703" y="743"/>
                  <a:pt x="539" y="825"/>
                </a:cubicBezTo>
                <a:cubicBezTo>
                  <a:pt x="32" y="1126"/>
                  <a:pt x="0" y="1427"/>
                  <a:pt x="0" y="1427"/>
                </a:cubicBezTo>
                <a:lnTo>
                  <a:pt x="1378" y="1031"/>
                </a:lnTo>
                <a:cubicBezTo>
                  <a:pt x="1489" y="1170"/>
                  <a:pt x="1708" y="1208"/>
                  <a:pt x="1911" y="1208"/>
                </a:cubicBezTo>
                <a:cubicBezTo>
                  <a:pt x="2146" y="1208"/>
                  <a:pt x="2361" y="1158"/>
                  <a:pt x="2361" y="1158"/>
                </a:cubicBezTo>
                <a:lnTo>
                  <a:pt x="2899" y="1427"/>
                </a:lnTo>
                <a:cubicBezTo>
                  <a:pt x="3105" y="1379"/>
                  <a:pt x="3264" y="1237"/>
                  <a:pt x="3295" y="1047"/>
                </a:cubicBezTo>
                <a:lnTo>
                  <a:pt x="2598" y="952"/>
                </a:lnTo>
                <a:lnTo>
                  <a:pt x="2329" y="777"/>
                </a:lnTo>
                <a:cubicBezTo>
                  <a:pt x="2376" y="540"/>
                  <a:pt x="3882" y="144"/>
                  <a:pt x="3882" y="144"/>
                </a:cubicBezTo>
                <a:cubicBezTo>
                  <a:pt x="3359" y="64"/>
                  <a:pt x="2852" y="17"/>
                  <a:pt x="23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3"/>
          <p:cNvSpPr/>
          <p:nvPr/>
        </p:nvSpPr>
        <p:spPr>
          <a:xfrm>
            <a:off x="6774427" y="-169200"/>
            <a:ext cx="2096242" cy="771424"/>
          </a:xfrm>
          <a:custGeom>
            <a:avLst/>
            <a:gdLst/>
            <a:ahLst/>
            <a:cxnLst/>
            <a:rect l="l" t="t" r="r" b="b"/>
            <a:pathLst>
              <a:path w="16297" h="5310" extrusionOk="0">
                <a:moveTo>
                  <a:pt x="15151" y="1"/>
                </a:moveTo>
                <a:cubicBezTo>
                  <a:pt x="15139" y="1"/>
                  <a:pt x="15127" y="1"/>
                  <a:pt x="15115" y="2"/>
                </a:cubicBezTo>
                <a:cubicBezTo>
                  <a:pt x="13895" y="113"/>
                  <a:pt x="12580" y="3646"/>
                  <a:pt x="12580" y="3646"/>
                </a:cubicBezTo>
                <a:cubicBezTo>
                  <a:pt x="12580" y="3646"/>
                  <a:pt x="12152" y="1317"/>
                  <a:pt x="10498" y="1317"/>
                </a:cubicBezTo>
                <a:cubicBezTo>
                  <a:pt x="10297" y="1317"/>
                  <a:pt x="10078" y="1351"/>
                  <a:pt x="9839" y="1428"/>
                </a:cubicBezTo>
                <a:cubicBezTo>
                  <a:pt x="8080" y="1999"/>
                  <a:pt x="6734" y="4201"/>
                  <a:pt x="6734" y="4201"/>
                </a:cubicBezTo>
                <a:cubicBezTo>
                  <a:pt x="6734" y="4201"/>
                  <a:pt x="6562" y="3256"/>
                  <a:pt x="5538" y="3256"/>
                </a:cubicBezTo>
                <a:cubicBezTo>
                  <a:pt x="5399" y="3256"/>
                  <a:pt x="5243" y="3274"/>
                  <a:pt x="5070" y="3314"/>
                </a:cubicBezTo>
                <a:cubicBezTo>
                  <a:pt x="3645" y="3646"/>
                  <a:pt x="2646" y="4977"/>
                  <a:pt x="2646" y="4977"/>
                </a:cubicBezTo>
                <a:lnTo>
                  <a:pt x="1" y="5310"/>
                </a:lnTo>
                <a:lnTo>
                  <a:pt x="14465" y="5310"/>
                </a:lnTo>
                <a:cubicBezTo>
                  <a:pt x="14465" y="5310"/>
                  <a:pt x="16297" y="1"/>
                  <a:pt x="151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3"/>
          <p:cNvSpPr/>
          <p:nvPr/>
        </p:nvSpPr>
        <p:spPr>
          <a:xfrm flipH="1">
            <a:off x="7873049" y="702527"/>
            <a:ext cx="555751" cy="355842"/>
          </a:xfrm>
          <a:custGeom>
            <a:avLst/>
            <a:gdLst/>
            <a:ahLst/>
            <a:cxnLst/>
            <a:rect l="l" t="t" r="r" b="b"/>
            <a:pathLst>
              <a:path w="2599" h="1664" extrusionOk="0">
                <a:moveTo>
                  <a:pt x="1" y="0"/>
                </a:moveTo>
                <a:lnTo>
                  <a:pt x="1" y="0"/>
                </a:lnTo>
                <a:cubicBezTo>
                  <a:pt x="112" y="269"/>
                  <a:pt x="254" y="523"/>
                  <a:pt x="429" y="745"/>
                </a:cubicBezTo>
                <a:cubicBezTo>
                  <a:pt x="539" y="887"/>
                  <a:pt x="666" y="1014"/>
                  <a:pt x="825" y="1125"/>
                </a:cubicBezTo>
                <a:lnTo>
                  <a:pt x="318" y="1125"/>
                </a:lnTo>
                <a:cubicBezTo>
                  <a:pt x="318" y="1125"/>
                  <a:pt x="191" y="1553"/>
                  <a:pt x="856" y="1664"/>
                </a:cubicBezTo>
                <a:lnTo>
                  <a:pt x="1189" y="1410"/>
                </a:lnTo>
                <a:cubicBezTo>
                  <a:pt x="1189" y="1410"/>
                  <a:pt x="1650" y="1584"/>
                  <a:pt x="2120" y="1584"/>
                </a:cubicBezTo>
                <a:cubicBezTo>
                  <a:pt x="2285" y="1584"/>
                  <a:pt x="2451" y="1563"/>
                  <a:pt x="2599" y="1505"/>
                </a:cubicBezTo>
                <a:cubicBezTo>
                  <a:pt x="2282" y="1315"/>
                  <a:pt x="1918" y="1188"/>
                  <a:pt x="1537" y="1141"/>
                </a:cubicBezTo>
                <a:lnTo>
                  <a:pt x="1807" y="982"/>
                </a:lnTo>
                <a:cubicBezTo>
                  <a:pt x="1743" y="903"/>
                  <a:pt x="1652" y="864"/>
                  <a:pt x="1563" y="864"/>
                </a:cubicBezTo>
                <a:cubicBezTo>
                  <a:pt x="1474" y="864"/>
                  <a:pt x="1387" y="903"/>
                  <a:pt x="1332" y="982"/>
                </a:cubicBezTo>
                <a:cubicBezTo>
                  <a:pt x="1268" y="761"/>
                  <a:pt x="1110" y="570"/>
                  <a:pt x="904" y="475"/>
                </a:cubicBezTo>
                <a:cubicBezTo>
                  <a:pt x="587" y="333"/>
                  <a:pt x="286" y="190"/>
                  <a:pt x="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3"/>
          <p:cNvSpPr/>
          <p:nvPr/>
        </p:nvSpPr>
        <p:spPr>
          <a:xfrm flipH="1">
            <a:off x="319524" y="1258956"/>
            <a:ext cx="395468" cy="355851"/>
          </a:xfrm>
          <a:custGeom>
            <a:avLst/>
            <a:gdLst/>
            <a:ahLst/>
            <a:cxnLst/>
            <a:rect l="l" t="t" r="r" b="b"/>
            <a:pathLst>
              <a:path w="1427" h="1284" extrusionOk="0">
                <a:moveTo>
                  <a:pt x="0" y="1"/>
                </a:moveTo>
                <a:lnTo>
                  <a:pt x="476" y="824"/>
                </a:lnTo>
                <a:lnTo>
                  <a:pt x="95" y="1030"/>
                </a:lnTo>
                <a:cubicBezTo>
                  <a:pt x="95" y="1030"/>
                  <a:pt x="238" y="1252"/>
                  <a:pt x="396" y="1268"/>
                </a:cubicBezTo>
                <a:lnTo>
                  <a:pt x="602" y="935"/>
                </a:lnTo>
                <a:lnTo>
                  <a:pt x="1426" y="1284"/>
                </a:lnTo>
                <a:cubicBezTo>
                  <a:pt x="1315" y="1046"/>
                  <a:pt x="1125" y="872"/>
                  <a:pt x="887" y="809"/>
                </a:cubicBezTo>
                <a:lnTo>
                  <a:pt x="967" y="587"/>
                </a:lnTo>
                <a:cubicBezTo>
                  <a:pt x="967" y="587"/>
                  <a:pt x="930" y="577"/>
                  <a:pt x="883" y="577"/>
                </a:cubicBezTo>
                <a:cubicBezTo>
                  <a:pt x="829" y="577"/>
                  <a:pt x="763" y="590"/>
                  <a:pt x="729" y="650"/>
                </a:cubicBezTo>
                <a:cubicBezTo>
                  <a:pt x="729" y="650"/>
                  <a:pt x="491" y="80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" name="Google Shape;163;p13"/>
          <p:cNvGrpSpPr/>
          <p:nvPr/>
        </p:nvGrpSpPr>
        <p:grpSpPr>
          <a:xfrm>
            <a:off x="-2" y="3870726"/>
            <a:ext cx="3197045" cy="1331364"/>
            <a:chOff x="-2" y="3870726"/>
            <a:chExt cx="3197045" cy="1331364"/>
          </a:xfrm>
        </p:grpSpPr>
        <p:sp>
          <p:nvSpPr>
            <p:cNvPr id="164" name="Google Shape;164;p13"/>
            <p:cNvSpPr/>
            <p:nvPr/>
          </p:nvSpPr>
          <p:spPr>
            <a:xfrm flipH="1">
              <a:off x="-2" y="3870726"/>
              <a:ext cx="3197045" cy="1331364"/>
            </a:xfrm>
            <a:custGeom>
              <a:avLst/>
              <a:gdLst/>
              <a:ahLst/>
              <a:cxnLst/>
              <a:rect l="l" t="t" r="r" b="b"/>
              <a:pathLst>
                <a:path w="53074" h="22101" extrusionOk="0">
                  <a:moveTo>
                    <a:pt x="53058" y="0"/>
                  </a:moveTo>
                  <a:cubicBezTo>
                    <a:pt x="52186" y="95"/>
                    <a:pt x="51473" y="792"/>
                    <a:pt x="51347" y="1664"/>
                  </a:cubicBezTo>
                  <a:cubicBezTo>
                    <a:pt x="51347" y="1664"/>
                    <a:pt x="49952" y="260"/>
                    <a:pt x="47703" y="260"/>
                  </a:cubicBezTo>
                  <a:cubicBezTo>
                    <a:pt x="46939" y="260"/>
                    <a:pt x="46076" y="422"/>
                    <a:pt x="45136" y="856"/>
                  </a:cubicBezTo>
                  <a:cubicBezTo>
                    <a:pt x="41445" y="2583"/>
                    <a:pt x="42712" y="7525"/>
                    <a:pt x="42712" y="7525"/>
                  </a:cubicBezTo>
                  <a:cubicBezTo>
                    <a:pt x="42135" y="7304"/>
                    <a:pt x="41530" y="7198"/>
                    <a:pt x="40918" y="7198"/>
                  </a:cubicBezTo>
                  <a:cubicBezTo>
                    <a:pt x="40740" y="7198"/>
                    <a:pt x="40562" y="7207"/>
                    <a:pt x="40384" y="7224"/>
                  </a:cubicBezTo>
                  <a:cubicBezTo>
                    <a:pt x="37548" y="7430"/>
                    <a:pt x="37484" y="9205"/>
                    <a:pt x="37484" y="9205"/>
                  </a:cubicBezTo>
                  <a:cubicBezTo>
                    <a:pt x="37484" y="9205"/>
                    <a:pt x="35948" y="8675"/>
                    <a:pt x="34016" y="8675"/>
                  </a:cubicBezTo>
                  <a:cubicBezTo>
                    <a:pt x="32412" y="8675"/>
                    <a:pt x="30535" y="9040"/>
                    <a:pt x="29040" y="10377"/>
                  </a:cubicBezTo>
                  <a:cubicBezTo>
                    <a:pt x="25745" y="13308"/>
                    <a:pt x="27852" y="15827"/>
                    <a:pt x="27852" y="15827"/>
                  </a:cubicBezTo>
                  <a:cubicBezTo>
                    <a:pt x="27293" y="15703"/>
                    <a:pt x="26811" y="15650"/>
                    <a:pt x="26395" y="15650"/>
                  </a:cubicBezTo>
                  <a:cubicBezTo>
                    <a:pt x="24112" y="15650"/>
                    <a:pt x="23828" y="17237"/>
                    <a:pt x="23828" y="17237"/>
                  </a:cubicBezTo>
                  <a:lnTo>
                    <a:pt x="22893" y="16984"/>
                  </a:lnTo>
                  <a:cubicBezTo>
                    <a:pt x="24051" y="14454"/>
                    <a:pt x="21409" y="14194"/>
                    <a:pt x="20275" y="14194"/>
                  </a:cubicBezTo>
                  <a:cubicBezTo>
                    <a:pt x="19981" y="14194"/>
                    <a:pt x="19788" y="14211"/>
                    <a:pt x="19788" y="14211"/>
                  </a:cubicBezTo>
                  <a:cubicBezTo>
                    <a:pt x="19788" y="14211"/>
                    <a:pt x="23226" y="12912"/>
                    <a:pt x="21515" y="10330"/>
                  </a:cubicBezTo>
                  <a:cubicBezTo>
                    <a:pt x="20388" y="8628"/>
                    <a:pt x="18821" y="8185"/>
                    <a:pt x="17438" y="8185"/>
                  </a:cubicBezTo>
                  <a:cubicBezTo>
                    <a:pt x="16722" y="8185"/>
                    <a:pt x="16056" y="8304"/>
                    <a:pt x="15527" y="8428"/>
                  </a:cubicBezTo>
                  <a:cubicBezTo>
                    <a:pt x="13625" y="8856"/>
                    <a:pt x="9697" y="10963"/>
                    <a:pt x="10964" y="14607"/>
                  </a:cubicBezTo>
                  <a:lnTo>
                    <a:pt x="10964" y="14607"/>
                  </a:lnTo>
                  <a:cubicBezTo>
                    <a:pt x="10964" y="14607"/>
                    <a:pt x="10154" y="13703"/>
                    <a:pt x="8875" y="13703"/>
                  </a:cubicBezTo>
                  <a:cubicBezTo>
                    <a:pt x="8495" y="13703"/>
                    <a:pt x="8074" y="13783"/>
                    <a:pt x="7621" y="13989"/>
                  </a:cubicBezTo>
                  <a:cubicBezTo>
                    <a:pt x="5641" y="14908"/>
                    <a:pt x="6132" y="16572"/>
                    <a:pt x="7130" y="17253"/>
                  </a:cubicBezTo>
                  <a:cubicBezTo>
                    <a:pt x="7130" y="17253"/>
                    <a:pt x="1" y="17332"/>
                    <a:pt x="1" y="22101"/>
                  </a:cubicBezTo>
                  <a:lnTo>
                    <a:pt x="53073" y="22101"/>
                  </a:lnTo>
                  <a:lnTo>
                    <a:pt x="530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 flipH="1">
              <a:off x="231907" y="4480606"/>
              <a:ext cx="705789" cy="508567"/>
            </a:xfrm>
            <a:custGeom>
              <a:avLst/>
              <a:gdLst/>
              <a:ahLst/>
              <a:cxnLst/>
              <a:rect l="l" t="t" r="r" b="b"/>
              <a:pathLst>
                <a:path w="11899" h="8574" extrusionOk="0">
                  <a:moveTo>
                    <a:pt x="9826" y="0"/>
                  </a:moveTo>
                  <a:cubicBezTo>
                    <a:pt x="7951" y="0"/>
                    <a:pt x="8381" y="2410"/>
                    <a:pt x="8381" y="2410"/>
                  </a:cubicBezTo>
                  <a:cubicBezTo>
                    <a:pt x="8381" y="2410"/>
                    <a:pt x="7994" y="1842"/>
                    <a:pt x="7375" y="1842"/>
                  </a:cubicBezTo>
                  <a:cubicBezTo>
                    <a:pt x="7263" y="1842"/>
                    <a:pt x="7144" y="1860"/>
                    <a:pt x="7019" y="1903"/>
                  </a:cubicBezTo>
                  <a:cubicBezTo>
                    <a:pt x="6195" y="2204"/>
                    <a:pt x="6765" y="3234"/>
                    <a:pt x="6765" y="3234"/>
                  </a:cubicBezTo>
                  <a:cubicBezTo>
                    <a:pt x="6765" y="3234"/>
                    <a:pt x="5233" y="1951"/>
                    <a:pt x="3689" y="1951"/>
                  </a:cubicBezTo>
                  <a:cubicBezTo>
                    <a:pt x="3030" y="1951"/>
                    <a:pt x="2368" y="2185"/>
                    <a:pt x="1822" y="2854"/>
                  </a:cubicBezTo>
                  <a:cubicBezTo>
                    <a:pt x="0" y="5088"/>
                    <a:pt x="2773" y="7528"/>
                    <a:pt x="2773" y="7528"/>
                  </a:cubicBezTo>
                  <a:cubicBezTo>
                    <a:pt x="2773" y="7528"/>
                    <a:pt x="2556" y="7430"/>
                    <a:pt x="2272" y="7430"/>
                  </a:cubicBezTo>
                  <a:cubicBezTo>
                    <a:pt x="1870" y="7430"/>
                    <a:pt x="1335" y="7626"/>
                    <a:pt x="1094" y="8573"/>
                  </a:cubicBezTo>
                  <a:cubicBezTo>
                    <a:pt x="1575" y="8049"/>
                    <a:pt x="2247" y="7753"/>
                    <a:pt x="2951" y="7753"/>
                  </a:cubicBezTo>
                  <a:cubicBezTo>
                    <a:pt x="3034" y="7753"/>
                    <a:pt x="3117" y="7757"/>
                    <a:pt x="3201" y="7765"/>
                  </a:cubicBezTo>
                  <a:cubicBezTo>
                    <a:pt x="3201" y="7765"/>
                    <a:pt x="2123" y="5927"/>
                    <a:pt x="3201" y="4201"/>
                  </a:cubicBezTo>
                  <a:cubicBezTo>
                    <a:pt x="3636" y="3496"/>
                    <a:pt x="4385" y="3286"/>
                    <a:pt x="5123" y="3286"/>
                  </a:cubicBezTo>
                  <a:cubicBezTo>
                    <a:pt x="6210" y="3286"/>
                    <a:pt x="7272" y="3741"/>
                    <a:pt x="7272" y="3741"/>
                  </a:cubicBezTo>
                  <a:cubicBezTo>
                    <a:pt x="7272" y="3741"/>
                    <a:pt x="7114" y="2806"/>
                    <a:pt x="7557" y="2553"/>
                  </a:cubicBezTo>
                  <a:cubicBezTo>
                    <a:pt x="7612" y="2525"/>
                    <a:pt x="7669" y="2513"/>
                    <a:pt x="7728" y="2513"/>
                  </a:cubicBezTo>
                  <a:cubicBezTo>
                    <a:pt x="8168" y="2513"/>
                    <a:pt x="8698" y="3203"/>
                    <a:pt x="8698" y="3203"/>
                  </a:cubicBezTo>
                  <a:cubicBezTo>
                    <a:pt x="8698" y="3203"/>
                    <a:pt x="9142" y="1713"/>
                    <a:pt x="9997" y="1523"/>
                  </a:cubicBezTo>
                  <a:cubicBezTo>
                    <a:pt x="10057" y="1508"/>
                    <a:pt x="10118" y="1502"/>
                    <a:pt x="10178" y="1502"/>
                  </a:cubicBezTo>
                  <a:cubicBezTo>
                    <a:pt x="10957" y="1502"/>
                    <a:pt x="11708" y="2648"/>
                    <a:pt x="11708" y="2648"/>
                  </a:cubicBezTo>
                  <a:cubicBezTo>
                    <a:pt x="11708" y="2648"/>
                    <a:pt x="11898" y="82"/>
                    <a:pt x="9918" y="2"/>
                  </a:cubicBezTo>
                  <a:cubicBezTo>
                    <a:pt x="9887" y="1"/>
                    <a:pt x="9856" y="0"/>
                    <a:pt x="9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3"/>
          <p:cNvSpPr txBox="1">
            <a:spLocks noGrp="1"/>
          </p:cNvSpPr>
          <p:nvPr>
            <p:ph type="title"/>
          </p:nvPr>
        </p:nvSpPr>
        <p:spPr>
          <a:xfrm>
            <a:off x="715000" y="2317704"/>
            <a:ext cx="233640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2" hasCustomPrompt="1"/>
          </p:nvPr>
        </p:nvSpPr>
        <p:spPr>
          <a:xfrm>
            <a:off x="1365400" y="1737550"/>
            <a:ext cx="1035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"/>
          </p:nvPr>
        </p:nvSpPr>
        <p:spPr>
          <a:xfrm>
            <a:off x="715000" y="27460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 idx="3"/>
          </p:nvPr>
        </p:nvSpPr>
        <p:spPr>
          <a:xfrm>
            <a:off x="1546650" y="535000"/>
            <a:ext cx="60507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4"/>
          </p:nvPr>
        </p:nvSpPr>
        <p:spPr>
          <a:xfrm>
            <a:off x="3403700" y="3232104"/>
            <a:ext cx="233640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title" idx="5" hasCustomPrompt="1"/>
          </p:nvPr>
        </p:nvSpPr>
        <p:spPr>
          <a:xfrm>
            <a:off x="4054100" y="2633100"/>
            <a:ext cx="1035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6"/>
          </p:nvPr>
        </p:nvSpPr>
        <p:spPr>
          <a:xfrm>
            <a:off x="3403700" y="36604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 idx="7"/>
          </p:nvPr>
        </p:nvSpPr>
        <p:spPr>
          <a:xfrm>
            <a:off x="6092400" y="2317704"/>
            <a:ext cx="233640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title" idx="8" hasCustomPrompt="1"/>
          </p:nvPr>
        </p:nvSpPr>
        <p:spPr>
          <a:xfrm>
            <a:off x="6742800" y="1737550"/>
            <a:ext cx="1035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9"/>
          </p:nvPr>
        </p:nvSpPr>
        <p:spPr>
          <a:xfrm>
            <a:off x="6092400" y="27460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15"/>
          <p:cNvGrpSpPr/>
          <p:nvPr/>
        </p:nvGrpSpPr>
        <p:grpSpPr>
          <a:xfrm>
            <a:off x="-11" y="3442553"/>
            <a:ext cx="4084575" cy="1700948"/>
            <a:chOff x="5059477" y="3501153"/>
            <a:chExt cx="4084575" cy="1700948"/>
          </a:xfrm>
        </p:grpSpPr>
        <p:sp>
          <p:nvSpPr>
            <p:cNvPr id="191" name="Google Shape;191;p15"/>
            <p:cNvSpPr/>
            <p:nvPr/>
          </p:nvSpPr>
          <p:spPr>
            <a:xfrm flipH="1">
              <a:off x="5059477" y="3501153"/>
              <a:ext cx="4084575" cy="1700948"/>
            </a:xfrm>
            <a:custGeom>
              <a:avLst/>
              <a:gdLst/>
              <a:ahLst/>
              <a:cxnLst/>
              <a:rect l="l" t="t" r="r" b="b"/>
              <a:pathLst>
                <a:path w="53074" h="22101" extrusionOk="0">
                  <a:moveTo>
                    <a:pt x="53058" y="0"/>
                  </a:moveTo>
                  <a:cubicBezTo>
                    <a:pt x="52186" y="95"/>
                    <a:pt x="51473" y="792"/>
                    <a:pt x="51347" y="1664"/>
                  </a:cubicBezTo>
                  <a:cubicBezTo>
                    <a:pt x="51347" y="1664"/>
                    <a:pt x="49952" y="260"/>
                    <a:pt x="47703" y="260"/>
                  </a:cubicBezTo>
                  <a:cubicBezTo>
                    <a:pt x="46939" y="260"/>
                    <a:pt x="46076" y="422"/>
                    <a:pt x="45136" y="856"/>
                  </a:cubicBezTo>
                  <a:cubicBezTo>
                    <a:pt x="41445" y="2583"/>
                    <a:pt x="42712" y="7525"/>
                    <a:pt x="42712" y="7525"/>
                  </a:cubicBezTo>
                  <a:cubicBezTo>
                    <a:pt x="42135" y="7304"/>
                    <a:pt x="41530" y="7198"/>
                    <a:pt x="40918" y="7198"/>
                  </a:cubicBezTo>
                  <a:cubicBezTo>
                    <a:pt x="40740" y="7198"/>
                    <a:pt x="40562" y="7207"/>
                    <a:pt x="40384" y="7224"/>
                  </a:cubicBezTo>
                  <a:cubicBezTo>
                    <a:pt x="37548" y="7430"/>
                    <a:pt x="37484" y="9205"/>
                    <a:pt x="37484" y="9205"/>
                  </a:cubicBezTo>
                  <a:cubicBezTo>
                    <a:pt x="37484" y="9205"/>
                    <a:pt x="35948" y="8675"/>
                    <a:pt x="34016" y="8675"/>
                  </a:cubicBezTo>
                  <a:cubicBezTo>
                    <a:pt x="32412" y="8675"/>
                    <a:pt x="30535" y="9040"/>
                    <a:pt x="29040" y="10377"/>
                  </a:cubicBezTo>
                  <a:cubicBezTo>
                    <a:pt x="25745" y="13308"/>
                    <a:pt x="27852" y="15827"/>
                    <a:pt x="27852" y="15827"/>
                  </a:cubicBezTo>
                  <a:cubicBezTo>
                    <a:pt x="27293" y="15703"/>
                    <a:pt x="26811" y="15650"/>
                    <a:pt x="26395" y="15650"/>
                  </a:cubicBezTo>
                  <a:cubicBezTo>
                    <a:pt x="24112" y="15650"/>
                    <a:pt x="23828" y="17237"/>
                    <a:pt x="23828" y="17237"/>
                  </a:cubicBezTo>
                  <a:lnTo>
                    <a:pt x="22893" y="16984"/>
                  </a:lnTo>
                  <a:cubicBezTo>
                    <a:pt x="24051" y="14454"/>
                    <a:pt x="21409" y="14194"/>
                    <a:pt x="20275" y="14194"/>
                  </a:cubicBezTo>
                  <a:cubicBezTo>
                    <a:pt x="19981" y="14194"/>
                    <a:pt x="19788" y="14211"/>
                    <a:pt x="19788" y="14211"/>
                  </a:cubicBezTo>
                  <a:cubicBezTo>
                    <a:pt x="19788" y="14211"/>
                    <a:pt x="23226" y="12912"/>
                    <a:pt x="21515" y="10330"/>
                  </a:cubicBezTo>
                  <a:cubicBezTo>
                    <a:pt x="20388" y="8628"/>
                    <a:pt x="18821" y="8185"/>
                    <a:pt x="17438" y="8185"/>
                  </a:cubicBezTo>
                  <a:cubicBezTo>
                    <a:pt x="16722" y="8185"/>
                    <a:pt x="16056" y="8304"/>
                    <a:pt x="15527" y="8428"/>
                  </a:cubicBezTo>
                  <a:cubicBezTo>
                    <a:pt x="13625" y="8856"/>
                    <a:pt x="9697" y="10963"/>
                    <a:pt x="10964" y="14607"/>
                  </a:cubicBezTo>
                  <a:lnTo>
                    <a:pt x="10964" y="14607"/>
                  </a:lnTo>
                  <a:cubicBezTo>
                    <a:pt x="10964" y="14607"/>
                    <a:pt x="10154" y="13703"/>
                    <a:pt x="8875" y="13703"/>
                  </a:cubicBezTo>
                  <a:cubicBezTo>
                    <a:pt x="8495" y="13703"/>
                    <a:pt x="8074" y="13783"/>
                    <a:pt x="7621" y="13989"/>
                  </a:cubicBezTo>
                  <a:cubicBezTo>
                    <a:pt x="5641" y="14908"/>
                    <a:pt x="6132" y="16572"/>
                    <a:pt x="7130" y="17253"/>
                  </a:cubicBezTo>
                  <a:cubicBezTo>
                    <a:pt x="7130" y="17253"/>
                    <a:pt x="1" y="17332"/>
                    <a:pt x="1" y="22101"/>
                  </a:cubicBezTo>
                  <a:lnTo>
                    <a:pt x="53073" y="22101"/>
                  </a:lnTo>
                  <a:lnTo>
                    <a:pt x="530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 flipH="1">
              <a:off x="5410277" y="4419773"/>
              <a:ext cx="916461" cy="660369"/>
            </a:xfrm>
            <a:custGeom>
              <a:avLst/>
              <a:gdLst/>
              <a:ahLst/>
              <a:cxnLst/>
              <a:rect l="l" t="t" r="r" b="b"/>
              <a:pathLst>
                <a:path w="11899" h="8574" extrusionOk="0">
                  <a:moveTo>
                    <a:pt x="9826" y="0"/>
                  </a:moveTo>
                  <a:cubicBezTo>
                    <a:pt x="7951" y="0"/>
                    <a:pt x="8381" y="2410"/>
                    <a:pt x="8381" y="2410"/>
                  </a:cubicBezTo>
                  <a:cubicBezTo>
                    <a:pt x="8381" y="2410"/>
                    <a:pt x="7994" y="1842"/>
                    <a:pt x="7375" y="1842"/>
                  </a:cubicBezTo>
                  <a:cubicBezTo>
                    <a:pt x="7263" y="1842"/>
                    <a:pt x="7144" y="1860"/>
                    <a:pt x="7019" y="1903"/>
                  </a:cubicBezTo>
                  <a:cubicBezTo>
                    <a:pt x="6195" y="2204"/>
                    <a:pt x="6765" y="3234"/>
                    <a:pt x="6765" y="3234"/>
                  </a:cubicBezTo>
                  <a:cubicBezTo>
                    <a:pt x="6765" y="3234"/>
                    <a:pt x="5233" y="1951"/>
                    <a:pt x="3689" y="1951"/>
                  </a:cubicBezTo>
                  <a:cubicBezTo>
                    <a:pt x="3030" y="1951"/>
                    <a:pt x="2368" y="2185"/>
                    <a:pt x="1822" y="2854"/>
                  </a:cubicBezTo>
                  <a:cubicBezTo>
                    <a:pt x="0" y="5088"/>
                    <a:pt x="2773" y="7528"/>
                    <a:pt x="2773" y="7528"/>
                  </a:cubicBezTo>
                  <a:cubicBezTo>
                    <a:pt x="2773" y="7528"/>
                    <a:pt x="2556" y="7430"/>
                    <a:pt x="2272" y="7430"/>
                  </a:cubicBezTo>
                  <a:cubicBezTo>
                    <a:pt x="1870" y="7430"/>
                    <a:pt x="1335" y="7626"/>
                    <a:pt x="1094" y="8573"/>
                  </a:cubicBezTo>
                  <a:cubicBezTo>
                    <a:pt x="1575" y="8049"/>
                    <a:pt x="2247" y="7753"/>
                    <a:pt x="2951" y="7753"/>
                  </a:cubicBezTo>
                  <a:cubicBezTo>
                    <a:pt x="3034" y="7753"/>
                    <a:pt x="3117" y="7757"/>
                    <a:pt x="3201" y="7765"/>
                  </a:cubicBezTo>
                  <a:cubicBezTo>
                    <a:pt x="3201" y="7765"/>
                    <a:pt x="2123" y="5927"/>
                    <a:pt x="3201" y="4201"/>
                  </a:cubicBezTo>
                  <a:cubicBezTo>
                    <a:pt x="3636" y="3496"/>
                    <a:pt x="4385" y="3286"/>
                    <a:pt x="5123" y="3286"/>
                  </a:cubicBezTo>
                  <a:cubicBezTo>
                    <a:pt x="6210" y="3286"/>
                    <a:pt x="7272" y="3741"/>
                    <a:pt x="7272" y="3741"/>
                  </a:cubicBezTo>
                  <a:cubicBezTo>
                    <a:pt x="7272" y="3741"/>
                    <a:pt x="7114" y="2806"/>
                    <a:pt x="7557" y="2553"/>
                  </a:cubicBezTo>
                  <a:cubicBezTo>
                    <a:pt x="7612" y="2525"/>
                    <a:pt x="7669" y="2513"/>
                    <a:pt x="7728" y="2513"/>
                  </a:cubicBezTo>
                  <a:cubicBezTo>
                    <a:pt x="8168" y="2513"/>
                    <a:pt x="8698" y="3203"/>
                    <a:pt x="8698" y="3203"/>
                  </a:cubicBezTo>
                  <a:cubicBezTo>
                    <a:pt x="8698" y="3203"/>
                    <a:pt x="9142" y="1713"/>
                    <a:pt x="9997" y="1523"/>
                  </a:cubicBezTo>
                  <a:cubicBezTo>
                    <a:pt x="10057" y="1508"/>
                    <a:pt x="10118" y="1502"/>
                    <a:pt x="10178" y="1502"/>
                  </a:cubicBezTo>
                  <a:cubicBezTo>
                    <a:pt x="10957" y="1502"/>
                    <a:pt x="11708" y="2648"/>
                    <a:pt x="11708" y="2648"/>
                  </a:cubicBezTo>
                  <a:cubicBezTo>
                    <a:pt x="11708" y="2648"/>
                    <a:pt x="11898" y="82"/>
                    <a:pt x="9918" y="2"/>
                  </a:cubicBezTo>
                  <a:cubicBezTo>
                    <a:pt x="9887" y="1"/>
                    <a:pt x="9856" y="0"/>
                    <a:pt x="9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15"/>
          <p:cNvSpPr/>
          <p:nvPr/>
        </p:nvSpPr>
        <p:spPr>
          <a:xfrm rot="10800000" flipH="1">
            <a:off x="5511530" y="0"/>
            <a:ext cx="3632482" cy="1511111"/>
          </a:xfrm>
          <a:custGeom>
            <a:avLst/>
            <a:gdLst/>
            <a:ahLst/>
            <a:cxnLst/>
            <a:rect l="l" t="t" r="r" b="b"/>
            <a:pathLst>
              <a:path w="53089" h="22085" extrusionOk="0">
                <a:moveTo>
                  <a:pt x="53089" y="0"/>
                </a:moveTo>
                <a:lnTo>
                  <a:pt x="53089" y="0"/>
                </a:lnTo>
                <a:cubicBezTo>
                  <a:pt x="52202" y="95"/>
                  <a:pt x="51489" y="776"/>
                  <a:pt x="51362" y="1664"/>
                </a:cubicBezTo>
                <a:cubicBezTo>
                  <a:pt x="51362" y="1664"/>
                  <a:pt x="49969" y="253"/>
                  <a:pt x="47730" y="253"/>
                </a:cubicBezTo>
                <a:cubicBezTo>
                  <a:pt x="46967" y="253"/>
                  <a:pt x="46105" y="417"/>
                  <a:pt x="45168" y="856"/>
                </a:cubicBezTo>
                <a:cubicBezTo>
                  <a:pt x="41460" y="2567"/>
                  <a:pt x="42728" y="7525"/>
                  <a:pt x="42728" y="7525"/>
                </a:cubicBezTo>
                <a:cubicBezTo>
                  <a:pt x="42151" y="7304"/>
                  <a:pt x="41545" y="7198"/>
                  <a:pt x="40940" y="7198"/>
                </a:cubicBezTo>
                <a:cubicBezTo>
                  <a:pt x="40765" y="7198"/>
                  <a:pt x="40589" y="7207"/>
                  <a:pt x="40415" y="7224"/>
                </a:cubicBezTo>
                <a:cubicBezTo>
                  <a:pt x="37563" y="7414"/>
                  <a:pt x="37500" y="9205"/>
                  <a:pt x="37500" y="9205"/>
                </a:cubicBezTo>
                <a:cubicBezTo>
                  <a:pt x="37500" y="9205"/>
                  <a:pt x="35955" y="8672"/>
                  <a:pt x="34017" y="8672"/>
                </a:cubicBezTo>
                <a:cubicBezTo>
                  <a:pt x="32416" y="8672"/>
                  <a:pt x="30546" y="9035"/>
                  <a:pt x="29056" y="10361"/>
                </a:cubicBezTo>
                <a:cubicBezTo>
                  <a:pt x="25745" y="13292"/>
                  <a:pt x="27867" y="15827"/>
                  <a:pt x="27867" y="15827"/>
                </a:cubicBezTo>
                <a:cubicBezTo>
                  <a:pt x="27308" y="15702"/>
                  <a:pt x="26826" y="15650"/>
                  <a:pt x="26410" y="15650"/>
                </a:cubicBezTo>
                <a:cubicBezTo>
                  <a:pt x="24127" y="15650"/>
                  <a:pt x="23843" y="17237"/>
                  <a:pt x="23843" y="17237"/>
                </a:cubicBezTo>
                <a:lnTo>
                  <a:pt x="22909" y="16983"/>
                </a:lnTo>
                <a:cubicBezTo>
                  <a:pt x="24067" y="14454"/>
                  <a:pt x="21435" y="14194"/>
                  <a:pt x="20304" y="14194"/>
                </a:cubicBezTo>
                <a:cubicBezTo>
                  <a:pt x="20012" y="14194"/>
                  <a:pt x="19819" y="14211"/>
                  <a:pt x="19819" y="14211"/>
                </a:cubicBezTo>
                <a:cubicBezTo>
                  <a:pt x="19819" y="14211"/>
                  <a:pt x="23241" y="12880"/>
                  <a:pt x="21530" y="10314"/>
                </a:cubicBezTo>
                <a:cubicBezTo>
                  <a:pt x="20397" y="8604"/>
                  <a:pt x="18820" y="8165"/>
                  <a:pt x="17437" y="8165"/>
                </a:cubicBezTo>
                <a:cubicBezTo>
                  <a:pt x="16731" y="8165"/>
                  <a:pt x="16077" y="8279"/>
                  <a:pt x="15558" y="8397"/>
                </a:cubicBezTo>
                <a:cubicBezTo>
                  <a:pt x="13657" y="8840"/>
                  <a:pt x="9728" y="10932"/>
                  <a:pt x="10995" y="14575"/>
                </a:cubicBezTo>
                <a:cubicBezTo>
                  <a:pt x="10434" y="13993"/>
                  <a:pt x="9668" y="13681"/>
                  <a:pt x="8894" y="13681"/>
                </a:cubicBezTo>
                <a:cubicBezTo>
                  <a:pt x="8466" y="13681"/>
                  <a:pt x="8036" y="13776"/>
                  <a:pt x="7637" y="13973"/>
                </a:cubicBezTo>
                <a:cubicBezTo>
                  <a:pt x="5656" y="14876"/>
                  <a:pt x="6147" y="16540"/>
                  <a:pt x="7130" y="17237"/>
                </a:cubicBezTo>
                <a:cubicBezTo>
                  <a:pt x="7130" y="17237"/>
                  <a:pt x="0" y="17300"/>
                  <a:pt x="0" y="22085"/>
                </a:cubicBezTo>
                <a:lnTo>
                  <a:pt x="53073" y="22085"/>
                </a:lnTo>
                <a:lnTo>
                  <a:pt x="5308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 flipH="1">
            <a:off x="-551042" y="84010"/>
            <a:ext cx="3632400" cy="765349"/>
          </a:xfrm>
          <a:custGeom>
            <a:avLst/>
            <a:gdLst/>
            <a:ahLst/>
            <a:cxnLst/>
            <a:rect l="l" t="t" r="r" b="b"/>
            <a:pathLst>
              <a:path w="25064" h="5281" extrusionOk="0">
                <a:moveTo>
                  <a:pt x="9628" y="1"/>
                </a:moveTo>
                <a:cubicBezTo>
                  <a:pt x="8350" y="1"/>
                  <a:pt x="7652" y="1605"/>
                  <a:pt x="7652" y="1605"/>
                </a:cubicBezTo>
                <a:cubicBezTo>
                  <a:pt x="7652" y="1605"/>
                  <a:pt x="7311" y="1130"/>
                  <a:pt x="6769" y="1130"/>
                </a:cubicBezTo>
                <a:cubicBezTo>
                  <a:pt x="6692" y="1130"/>
                  <a:pt x="6611" y="1140"/>
                  <a:pt x="6527" y="1161"/>
                </a:cubicBezTo>
                <a:cubicBezTo>
                  <a:pt x="5858" y="1317"/>
                  <a:pt x="6121" y="2542"/>
                  <a:pt x="6776" y="2631"/>
                </a:cubicBezTo>
                <a:lnTo>
                  <a:pt x="6776" y="2631"/>
                </a:lnTo>
                <a:cubicBezTo>
                  <a:pt x="6753" y="2629"/>
                  <a:pt x="6720" y="2627"/>
                  <a:pt x="6681" y="2627"/>
                </a:cubicBezTo>
                <a:cubicBezTo>
                  <a:pt x="6434" y="2627"/>
                  <a:pt x="5936" y="2700"/>
                  <a:pt x="6020" y="3300"/>
                </a:cubicBezTo>
                <a:cubicBezTo>
                  <a:pt x="6020" y="3300"/>
                  <a:pt x="5275" y="2921"/>
                  <a:pt x="4725" y="2921"/>
                </a:cubicBezTo>
                <a:cubicBezTo>
                  <a:pt x="4405" y="2921"/>
                  <a:pt x="4151" y="3050"/>
                  <a:pt x="4151" y="3458"/>
                </a:cubicBezTo>
                <a:cubicBezTo>
                  <a:pt x="4151" y="5106"/>
                  <a:pt x="1553" y="4647"/>
                  <a:pt x="539" y="4963"/>
                </a:cubicBezTo>
                <a:cubicBezTo>
                  <a:pt x="0" y="5106"/>
                  <a:pt x="444" y="5264"/>
                  <a:pt x="444" y="5264"/>
                </a:cubicBezTo>
                <a:lnTo>
                  <a:pt x="4547" y="5280"/>
                </a:lnTo>
                <a:lnTo>
                  <a:pt x="25063" y="5280"/>
                </a:lnTo>
                <a:cubicBezTo>
                  <a:pt x="25063" y="5280"/>
                  <a:pt x="24628" y="4242"/>
                  <a:pt x="23696" y="4242"/>
                </a:cubicBezTo>
                <a:cubicBezTo>
                  <a:pt x="23560" y="4242"/>
                  <a:pt x="23414" y="4264"/>
                  <a:pt x="23257" y="4314"/>
                </a:cubicBezTo>
                <a:cubicBezTo>
                  <a:pt x="23167" y="4343"/>
                  <a:pt x="23096" y="4356"/>
                  <a:pt x="23040" y="4356"/>
                </a:cubicBezTo>
                <a:cubicBezTo>
                  <a:pt x="22321" y="4356"/>
                  <a:pt x="24071" y="2175"/>
                  <a:pt x="21514" y="2175"/>
                </a:cubicBezTo>
                <a:cubicBezTo>
                  <a:pt x="20485" y="2175"/>
                  <a:pt x="20104" y="2682"/>
                  <a:pt x="20057" y="3300"/>
                </a:cubicBezTo>
                <a:cubicBezTo>
                  <a:pt x="20057" y="3300"/>
                  <a:pt x="20021" y="3292"/>
                  <a:pt x="19966" y="3292"/>
                </a:cubicBezTo>
                <a:cubicBezTo>
                  <a:pt x="19782" y="3292"/>
                  <a:pt x="19387" y="3386"/>
                  <a:pt x="19423" y="4203"/>
                </a:cubicBezTo>
                <a:cubicBezTo>
                  <a:pt x="19423" y="4203"/>
                  <a:pt x="18856" y="3636"/>
                  <a:pt x="18373" y="3636"/>
                </a:cubicBezTo>
                <a:cubicBezTo>
                  <a:pt x="18268" y="3636"/>
                  <a:pt x="18167" y="3663"/>
                  <a:pt x="18077" y="3728"/>
                </a:cubicBezTo>
                <a:cubicBezTo>
                  <a:pt x="17600" y="4070"/>
                  <a:pt x="17124" y="4943"/>
                  <a:pt x="16228" y="4943"/>
                </a:cubicBezTo>
                <a:cubicBezTo>
                  <a:pt x="16170" y="4943"/>
                  <a:pt x="16110" y="4939"/>
                  <a:pt x="16049" y="4932"/>
                </a:cubicBezTo>
                <a:cubicBezTo>
                  <a:pt x="15194" y="4838"/>
                  <a:pt x="14779" y="3867"/>
                  <a:pt x="14404" y="3867"/>
                </a:cubicBezTo>
                <a:cubicBezTo>
                  <a:pt x="14334" y="3867"/>
                  <a:pt x="14265" y="3901"/>
                  <a:pt x="14195" y="3981"/>
                </a:cubicBezTo>
                <a:cubicBezTo>
                  <a:pt x="14195" y="3981"/>
                  <a:pt x="13851" y="3680"/>
                  <a:pt x="13535" y="3680"/>
                </a:cubicBezTo>
                <a:cubicBezTo>
                  <a:pt x="13468" y="3680"/>
                  <a:pt x="13401" y="3694"/>
                  <a:pt x="13340" y="3728"/>
                </a:cubicBezTo>
                <a:cubicBezTo>
                  <a:pt x="13323" y="3738"/>
                  <a:pt x="13308" y="3743"/>
                  <a:pt x="13295" y="3743"/>
                </a:cubicBezTo>
                <a:cubicBezTo>
                  <a:pt x="13065" y="3743"/>
                  <a:pt x="13429" y="2166"/>
                  <a:pt x="12614" y="2166"/>
                </a:cubicBezTo>
                <a:cubicBezTo>
                  <a:pt x="12578" y="2166"/>
                  <a:pt x="12540" y="2169"/>
                  <a:pt x="12500" y="2175"/>
                </a:cubicBezTo>
                <a:cubicBezTo>
                  <a:pt x="11486" y="2349"/>
                  <a:pt x="11534" y="3411"/>
                  <a:pt x="11534" y="3411"/>
                </a:cubicBezTo>
                <a:cubicBezTo>
                  <a:pt x="11534" y="3411"/>
                  <a:pt x="11486" y="2460"/>
                  <a:pt x="11201" y="2397"/>
                </a:cubicBezTo>
                <a:cubicBezTo>
                  <a:pt x="10916" y="2349"/>
                  <a:pt x="11819" y="654"/>
                  <a:pt x="10187" y="100"/>
                </a:cubicBezTo>
                <a:cubicBezTo>
                  <a:pt x="9990" y="31"/>
                  <a:pt x="9803" y="1"/>
                  <a:pt x="962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 flipH="1">
            <a:off x="4571902" y="4404245"/>
            <a:ext cx="555747" cy="204261"/>
          </a:xfrm>
          <a:custGeom>
            <a:avLst/>
            <a:gdLst/>
            <a:ahLst/>
            <a:cxnLst/>
            <a:rect l="l" t="t" r="r" b="b"/>
            <a:pathLst>
              <a:path w="3882" h="1427" extrusionOk="0">
                <a:moveTo>
                  <a:pt x="2345" y="1"/>
                </a:moveTo>
                <a:cubicBezTo>
                  <a:pt x="1965" y="33"/>
                  <a:pt x="1664" y="492"/>
                  <a:pt x="1664" y="492"/>
                </a:cubicBezTo>
                <a:cubicBezTo>
                  <a:pt x="1479" y="350"/>
                  <a:pt x="1317" y="302"/>
                  <a:pt x="1183" y="302"/>
                </a:cubicBezTo>
                <a:cubicBezTo>
                  <a:pt x="915" y="302"/>
                  <a:pt x="761" y="492"/>
                  <a:pt x="761" y="492"/>
                </a:cubicBezTo>
                <a:lnTo>
                  <a:pt x="1252" y="714"/>
                </a:lnTo>
                <a:cubicBezTo>
                  <a:pt x="1190" y="701"/>
                  <a:pt x="1126" y="696"/>
                  <a:pt x="1063" y="696"/>
                </a:cubicBezTo>
                <a:cubicBezTo>
                  <a:pt x="884" y="696"/>
                  <a:pt x="703" y="743"/>
                  <a:pt x="539" y="825"/>
                </a:cubicBezTo>
                <a:cubicBezTo>
                  <a:pt x="32" y="1126"/>
                  <a:pt x="0" y="1427"/>
                  <a:pt x="0" y="1427"/>
                </a:cubicBezTo>
                <a:lnTo>
                  <a:pt x="1378" y="1031"/>
                </a:lnTo>
                <a:cubicBezTo>
                  <a:pt x="1489" y="1170"/>
                  <a:pt x="1708" y="1208"/>
                  <a:pt x="1911" y="1208"/>
                </a:cubicBezTo>
                <a:cubicBezTo>
                  <a:pt x="2146" y="1208"/>
                  <a:pt x="2361" y="1158"/>
                  <a:pt x="2361" y="1158"/>
                </a:cubicBezTo>
                <a:lnTo>
                  <a:pt x="2899" y="1427"/>
                </a:lnTo>
                <a:cubicBezTo>
                  <a:pt x="3105" y="1379"/>
                  <a:pt x="3264" y="1237"/>
                  <a:pt x="3295" y="1047"/>
                </a:cubicBezTo>
                <a:lnTo>
                  <a:pt x="2598" y="952"/>
                </a:lnTo>
                <a:lnTo>
                  <a:pt x="2329" y="777"/>
                </a:lnTo>
                <a:cubicBezTo>
                  <a:pt x="2376" y="540"/>
                  <a:pt x="3882" y="144"/>
                  <a:pt x="3882" y="144"/>
                </a:cubicBezTo>
                <a:cubicBezTo>
                  <a:pt x="3359" y="64"/>
                  <a:pt x="2852" y="17"/>
                  <a:pt x="23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 flipH="1">
            <a:off x="8312074" y="4470952"/>
            <a:ext cx="555751" cy="355842"/>
          </a:xfrm>
          <a:custGeom>
            <a:avLst/>
            <a:gdLst/>
            <a:ahLst/>
            <a:cxnLst/>
            <a:rect l="l" t="t" r="r" b="b"/>
            <a:pathLst>
              <a:path w="2599" h="1664" extrusionOk="0">
                <a:moveTo>
                  <a:pt x="1" y="0"/>
                </a:moveTo>
                <a:lnTo>
                  <a:pt x="1" y="0"/>
                </a:lnTo>
                <a:cubicBezTo>
                  <a:pt x="112" y="269"/>
                  <a:pt x="254" y="523"/>
                  <a:pt x="429" y="745"/>
                </a:cubicBezTo>
                <a:cubicBezTo>
                  <a:pt x="539" y="887"/>
                  <a:pt x="666" y="1014"/>
                  <a:pt x="825" y="1125"/>
                </a:cubicBezTo>
                <a:lnTo>
                  <a:pt x="318" y="1125"/>
                </a:lnTo>
                <a:cubicBezTo>
                  <a:pt x="318" y="1125"/>
                  <a:pt x="191" y="1553"/>
                  <a:pt x="856" y="1664"/>
                </a:cubicBezTo>
                <a:lnTo>
                  <a:pt x="1189" y="1410"/>
                </a:lnTo>
                <a:cubicBezTo>
                  <a:pt x="1189" y="1410"/>
                  <a:pt x="1650" y="1584"/>
                  <a:pt x="2120" y="1584"/>
                </a:cubicBezTo>
                <a:cubicBezTo>
                  <a:pt x="2285" y="1584"/>
                  <a:pt x="2451" y="1563"/>
                  <a:pt x="2599" y="1505"/>
                </a:cubicBezTo>
                <a:cubicBezTo>
                  <a:pt x="2282" y="1315"/>
                  <a:pt x="1918" y="1188"/>
                  <a:pt x="1537" y="1141"/>
                </a:cubicBezTo>
                <a:lnTo>
                  <a:pt x="1807" y="982"/>
                </a:lnTo>
                <a:cubicBezTo>
                  <a:pt x="1743" y="903"/>
                  <a:pt x="1652" y="864"/>
                  <a:pt x="1563" y="864"/>
                </a:cubicBezTo>
                <a:cubicBezTo>
                  <a:pt x="1474" y="864"/>
                  <a:pt x="1387" y="903"/>
                  <a:pt x="1332" y="982"/>
                </a:cubicBezTo>
                <a:cubicBezTo>
                  <a:pt x="1268" y="761"/>
                  <a:pt x="1110" y="570"/>
                  <a:pt x="904" y="475"/>
                </a:cubicBezTo>
                <a:cubicBezTo>
                  <a:pt x="587" y="333"/>
                  <a:pt x="286" y="190"/>
                  <a:pt x="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/>
          <p:nvPr/>
        </p:nvSpPr>
        <p:spPr>
          <a:xfrm flipH="1">
            <a:off x="3992549" y="640556"/>
            <a:ext cx="395468" cy="355851"/>
          </a:xfrm>
          <a:custGeom>
            <a:avLst/>
            <a:gdLst/>
            <a:ahLst/>
            <a:cxnLst/>
            <a:rect l="l" t="t" r="r" b="b"/>
            <a:pathLst>
              <a:path w="1427" h="1284" extrusionOk="0">
                <a:moveTo>
                  <a:pt x="0" y="1"/>
                </a:moveTo>
                <a:lnTo>
                  <a:pt x="476" y="824"/>
                </a:lnTo>
                <a:lnTo>
                  <a:pt x="95" y="1030"/>
                </a:lnTo>
                <a:cubicBezTo>
                  <a:pt x="95" y="1030"/>
                  <a:pt x="238" y="1252"/>
                  <a:pt x="396" y="1268"/>
                </a:cubicBezTo>
                <a:lnTo>
                  <a:pt x="602" y="935"/>
                </a:lnTo>
                <a:lnTo>
                  <a:pt x="1426" y="1284"/>
                </a:lnTo>
                <a:cubicBezTo>
                  <a:pt x="1315" y="1046"/>
                  <a:pt x="1125" y="872"/>
                  <a:pt x="887" y="809"/>
                </a:cubicBezTo>
                <a:lnTo>
                  <a:pt x="967" y="587"/>
                </a:lnTo>
                <a:cubicBezTo>
                  <a:pt x="967" y="587"/>
                  <a:pt x="930" y="577"/>
                  <a:pt x="883" y="577"/>
                </a:cubicBezTo>
                <a:cubicBezTo>
                  <a:pt x="829" y="577"/>
                  <a:pt x="763" y="590"/>
                  <a:pt x="729" y="650"/>
                </a:cubicBezTo>
                <a:cubicBezTo>
                  <a:pt x="729" y="650"/>
                  <a:pt x="491" y="80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subTitle" idx="1"/>
          </p:nvPr>
        </p:nvSpPr>
        <p:spPr>
          <a:xfrm>
            <a:off x="1010250" y="2440625"/>
            <a:ext cx="2907600" cy="13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title"/>
          </p:nvPr>
        </p:nvSpPr>
        <p:spPr>
          <a:xfrm>
            <a:off x="1010250" y="1398025"/>
            <a:ext cx="2907600" cy="10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_1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/>
          <p:nvPr/>
        </p:nvSpPr>
        <p:spPr>
          <a:xfrm flipH="1">
            <a:off x="7807727" y="330745"/>
            <a:ext cx="555747" cy="204261"/>
          </a:xfrm>
          <a:custGeom>
            <a:avLst/>
            <a:gdLst/>
            <a:ahLst/>
            <a:cxnLst/>
            <a:rect l="l" t="t" r="r" b="b"/>
            <a:pathLst>
              <a:path w="3882" h="1427" extrusionOk="0">
                <a:moveTo>
                  <a:pt x="2345" y="1"/>
                </a:moveTo>
                <a:cubicBezTo>
                  <a:pt x="1965" y="33"/>
                  <a:pt x="1664" y="492"/>
                  <a:pt x="1664" y="492"/>
                </a:cubicBezTo>
                <a:cubicBezTo>
                  <a:pt x="1479" y="350"/>
                  <a:pt x="1317" y="302"/>
                  <a:pt x="1183" y="302"/>
                </a:cubicBezTo>
                <a:cubicBezTo>
                  <a:pt x="915" y="302"/>
                  <a:pt x="761" y="492"/>
                  <a:pt x="761" y="492"/>
                </a:cubicBezTo>
                <a:lnTo>
                  <a:pt x="1252" y="714"/>
                </a:lnTo>
                <a:cubicBezTo>
                  <a:pt x="1190" y="701"/>
                  <a:pt x="1126" y="696"/>
                  <a:pt x="1063" y="696"/>
                </a:cubicBezTo>
                <a:cubicBezTo>
                  <a:pt x="884" y="696"/>
                  <a:pt x="703" y="743"/>
                  <a:pt x="539" y="825"/>
                </a:cubicBezTo>
                <a:cubicBezTo>
                  <a:pt x="32" y="1126"/>
                  <a:pt x="0" y="1427"/>
                  <a:pt x="0" y="1427"/>
                </a:cubicBezTo>
                <a:lnTo>
                  <a:pt x="1378" y="1031"/>
                </a:lnTo>
                <a:cubicBezTo>
                  <a:pt x="1489" y="1170"/>
                  <a:pt x="1708" y="1208"/>
                  <a:pt x="1911" y="1208"/>
                </a:cubicBezTo>
                <a:cubicBezTo>
                  <a:pt x="2146" y="1208"/>
                  <a:pt x="2361" y="1158"/>
                  <a:pt x="2361" y="1158"/>
                </a:cubicBezTo>
                <a:lnTo>
                  <a:pt x="2899" y="1427"/>
                </a:lnTo>
                <a:cubicBezTo>
                  <a:pt x="3105" y="1379"/>
                  <a:pt x="3264" y="1237"/>
                  <a:pt x="3295" y="1047"/>
                </a:cubicBezTo>
                <a:lnTo>
                  <a:pt x="2598" y="952"/>
                </a:lnTo>
                <a:lnTo>
                  <a:pt x="2329" y="777"/>
                </a:lnTo>
                <a:cubicBezTo>
                  <a:pt x="2376" y="540"/>
                  <a:pt x="3882" y="144"/>
                  <a:pt x="3882" y="144"/>
                </a:cubicBezTo>
                <a:cubicBezTo>
                  <a:pt x="3359" y="64"/>
                  <a:pt x="2852" y="17"/>
                  <a:pt x="23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1"/>
          <p:cNvSpPr/>
          <p:nvPr/>
        </p:nvSpPr>
        <p:spPr>
          <a:xfrm flipH="1">
            <a:off x="8428899" y="888052"/>
            <a:ext cx="555751" cy="355842"/>
          </a:xfrm>
          <a:custGeom>
            <a:avLst/>
            <a:gdLst/>
            <a:ahLst/>
            <a:cxnLst/>
            <a:rect l="l" t="t" r="r" b="b"/>
            <a:pathLst>
              <a:path w="2599" h="1664" extrusionOk="0">
                <a:moveTo>
                  <a:pt x="1" y="0"/>
                </a:moveTo>
                <a:lnTo>
                  <a:pt x="1" y="0"/>
                </a:lnTo>
                <a:cubicBezTo>
                  <a:pt x="112" y="269"/>
                  <a:pt x="254" y="523"/>
                  <a:pt x="429" y="745"/>
                </a:cubicBezTo>
                <a:cubicBezTo>
                  <a:pt x="539" y="887"/>
                  <a:pt x="666" y="1014"/>
                  <a:pt x="825" y="1125"/>
                </a:cubicBezTo>
                <a:lnTo>
                  <a:pt x="318" y="1125"/>
                </a:lnTo>
                <a:cubicBezTo>
                  <a:pt x="318" y="1125"/>
                  <a:pt x="191" y="1553"/>
                  <a:pt x="856" y="1664"/>
                </a:cubicBezTo>
                <a:lnTo>
                  <a:pt x="1189" y="1410"/>
                </a:lnTo>
                <a:cubicBezTo>
                  <a:pt x="1189" y="1410"/>
                  <a:pt x="1650" y="1584"/>
                  <a:pt x="2120" y="1584"/>
                </a:cubicBezTo>
                <a:cubicBezTo>
                  <a:pt x="2285" y="1584"/>
                  <a:pt x="2451" y="1563"/>
                  <a:pt x="2599" y="1505"/>
                </a:cubicBezTo>
                <a:cubicBezTo>
                  <a:pt x="2282" y="1315"/>
                  <a:pt x="1918" y="1188"/>
                  <a:pt x="1537" y="1141"/>
                </a:cubicBezTo>
                <a:lnTo>
                  <a:pt x="1807" y="982"/>
                </a:lnTo>
                <a:cubicBezTo>
                  <a:pt x="1743" y="903"/>
                  <a:pt x="1652" y="864"/>
                  <a:pt x="1563" y="864"/>
                </a:cubicBezTo>
                <a:cubicBezTo>
                  <a:pt x="1474" y="864"/>
                  <a:pt x="1387" y="903"/>
                  <a:pt x="1332" y="982"/>
                </a:cubicBezTo>
                <a:cubicBezTo>
                  <a:pt x="1268" y="761"/>
                  <a:pt x="1110" y="570"/>
                  <a:pt x="904" y="475"/>
                </a:cubicBezTo>
                <a:cubicBezTo>
                  <a:pt x="587" y="333"/>
                  <a:pt x="286" y="190"/>
                  <a:pt x="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1"/>
          <p:cNvSpPr/>
          <p:nvPr/>
        </p:nvSpPr>
        <p:spPr>
          <a:xfrm flipH="1">
            <a:off x="-12" y="4052775"/>
            <a:ext cx="2648525" cy="1102895"/>
          </a:xfrm>
          <a:custGeom>
            <a:avLst/>
            <a:gdLst/>
            <a:ahLst/>
            <a:cxnLst/>
            <a:rect l="l" t="t" r="r" b="b"/>
            <a:pathLst>
              <a:path w="53074" h="22101" extrusionOk="0">
                <a:moveTo>
                  <a:pt x="53058" y="0"/>
                </a:moveTo>
                <a:cubicBezTo>
                  <a:pt x="52186" y="95"/>
                  <a:pt x="51473" y="792"/>
                  <a:pt x="51347" y="1664"/>
                </a:cubicBezTo>
                <a:cubicBezTo>
                  <a:pt x="51347" y="1664"/>
                  <a:pt x="49952" y="260"/>
                  <a:pt x="47703" y="260"/>
                </a:cubicBezTo>
                <a:cubicBezTo>
                  <a:pt x="46939" y="260"/>
                  <a:pt x="46076" y="422"/>
                  <a:pt x="45136" y="856"/>
                </a:cubicBezTo>
                <a:cubicBezTo>
                  <a:pt x="41445" y="2583"/>
                  <a:pt x="42712" y="7525"/>
                  <a:pt x="42712" y="7525"/>
                </a:cubicBezTo>
                <a:cubicBezTo>
                  <a:pt x="42135" y="7304"/>
                  <a:pt x="41530" y="7198"/>
                  <a:pt x="40918" y="7198"/>
                </a:cubicBezTo>
                <a:cubicBezTo>
                  <a:pt x="40740" y="7198"/>
                  <a:pt x="40562" y="7207"/>
                  <a:pt x="40384" y="7224"/>
                </a:cubicBezTo>
                <a:cubicBezTo>
                  <a:pt x="37548" y="7430"/>
                  <a:pt x="37484" y="9205"/>
                  <a:pt x="37484" y="9205"/>
                </a:cubicBezTo>
                <a:cubicBezTo>
                  <a:pt x="37484" y="9205"/>
                  <a:pt x="35948" y="8675"/>
                  <a:pt x="34016" y="8675"/>
                </a:cubicBezTo>
                <a:cubicBezTo>
                  <a:pt x="32412" y="8675"/>
                  <a:pt x="30535" y="9040"/>
                  <a:pt x="29040" y="10377"/>
                </a:cubicBezTo>
                <a:cubicBezTo>
                  <a:pt x="25745" y="13308"/>
                  <a:pt x="27852" y="15827"/>
                  <a:pt x="27852" y="15827"/>
                </a:cubicBezTo>
                <a:cubicBezTo>
                  <a:pt x="27293" y="15703"/>
                  <a:pt x="26811" y="15650"/>
                  <a:pt x="26395" y="15650"/>
                </a:cubicBezTo>
                <a:cubicBezTo>
                  <a:pt x="24112" y="15650"/>
                  <a:pt x="23828" y="17237"/>
                  <a:pt x="23828" y="17237"/>
                </a:cubicBezTo>
                <a:lnTo>
                  <a:pt x="22893" y="16984"/>
                </a:lnTo>
                <a:cubicBezTo>
                  <a:pt x="24051" y="14454"/>
                  <a:pt x="21409" y="14194"/>
                  <a:pt x="20275" y="14194"/>
                </a:cubicBezTo>
                <a:cubicBezTo>
                  <a:pt x="19981" y="14194"/>
                  <a:pt x="19788" y="14211"/>
                  <a:pt x="19788" y="14211"/>
                </a:cubicBezTo>
                <a:cubicBezTo>
                  <a:pt x="19788" y="14211"/>
                  <a:pt x="23226" y="12912"/>
                  <a:pt x="21515" y="10330"/>
                </a:cubicBezTo>
                <a:cubicBezTo>
                  <a:pt x="20388" y="8628"/>
                  <a:pt x="18821" y="8185"/>
                  <a:pt x="17438" y="8185"/>
                </a:cubicBezTo>
                <a:cubicBezTo>
                  <a:pt x="16722" y="8185"/>
                  <a:pt x="16056" y="8304"/>
                  <a:pt x="15527" y="8428"/>
                </a:cubicBezTo>
                <a:cubicBezTo>
                  <a:pt x="13625" y="8856"/>
                  <a:pt x="9697" y="10963"/>
                  <a:pt x="10964" y="14607"/>
                </a:cubicBezTo>
                <a:lnTo>
                  <a:pt x="10964" y="14607"/>
                </a:lnTo>
                <a:cubicBezTo>
                  <a:pt x="10964" y="14607"/>
                  <a:pt x="10154" y="13703"/>
                  <a:pt x="8875" y="13703"/>
                </a:cubicBezTo>
                <a:cubicBezTo>
                  <a:pt x="8495" y="13703"/>
                  <a:pt x="8074" y="13783"/>
                  <a:pt x="7621" y="13989"/>
                </a:cubicBezTo>
                <a:cubicBezTo>
                  <a:pt x="5641" y="14908"/>
                  <a:pt x="6132" y="16572"/>
                  <a:pt x="7130" y="17253"/>
                </a:cubicBezTo>
                <a:cubicBezTo>
                  <a:pt x="7130" y="17253"/>
                  <a:pt x="1" y="17332"/>
                  <a:pt x="1" y="22101"/>
                </a:cubicBezTo>
                <a:lnTo>
                  <a:pt x="53073" y="22101"/>
                </a:lnTo>
                <a:lnTo>
                  <a:pt x="5305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1"/>
          <p:cNvSpPr/>
          <p:nvPr/>
        </p:nvSpPr>
        <p:spPr>
          <a:xfrm flipH="1">
            <a:off x="6950640" y="3894500"/>
            <a:ext cx="2193360" cy="1248995"/>
          </a:xfrm>
          <a:custGeom>
            <a:avLst/>
            <a:gdLst/>
            <a:ahLst/>
            <a:cxnLst/>
            <a:rect l="l" t="t" r="r" b="b"/>
            <a:pathLst>
              <a:path w="36344" h="20695" extrusionOk="0">
                <a:moveTo>
                  <a:pt x="5031" y="0"/>
                </a:moveTo>
                <a:cubicBezTo>
                  <a:pt x="4972" y="0"/>
                  <a:pt x="4911" y="1"/>
                  <a:pt x="4849" y="4"/>
                </a:cubicBezTo>
                <a:cubicBezTo>
                  <a:pt x="1031" y="162"/>
                  <a:pt x="1427" y="5089"/>
                  <a:pt x="1427" y="5089"/>
                </a:cubicBezTo>
                <a:cubicBezTo>
                  <a:pt x="1067" y="4549"/>
                  <a:pt x="739" y="4402"/>
                  <a:pt x="489" y="4402"/>
                </a:cubicBezTo>
                <a:cubicBezTo>
                  <a:pt x="189" y="4402"/>
                  <a:pt x="1" y="4614"/>
                  <a:pt x="1" y="4614"/>
                </a:cubicBezTo>
                <a:lnTo>
                  <a:pt x="1" y="20694"/>
                </a:lnTo>
                <a:lnTo>
                  <a:pt x="34775" y="20694"/>
                </a:lnTo>
                <a:cubicBezTo>
                  <a:pt x="34775" y="20694"/>
                  <a:pt x="36344" y="18667"/>
                  <a:pt x="34775" y="17225"/>
                </a:cubicBezTo>
                <a:cubicBezTo>
                  <a:pt x="34407" y="16883"/>
                  <a:pt x="33994" y="16752"/>
                  <a:pt x="33576" y="16752"/>
                </a:cubicBezTo>
                <a:cubicBezTo>
                  <a:pt x="32216" y="16752"/>
                  <a:pt x="30815" y="18144"/>
                  <a:pt x="30815" y="18144"/>
                </a:cubicBezTo>
                <a:cubicBezTo>
                  <a:pt x="30815" y="18144"/>
                  <a:pt x="35678" y="10492"/>
                  <a:pt x="29658" y="9700"/>
                </a:cubicBezTo>
                <a:cubicBezTo>
                  <a:pt x="29357" y="9660"/>
                  <a:pt x="29066" y="9641"/>
                  <a:pt x="28786" y="9641"/>
                </a:cubicBezTo>
                <a:cubicBezTo>
                  <a:pt x="23454" y="9641"/>
                  <a:pt x="21753" y="16433"/>
                  <a:pt x="21753" y="16433"/>
                </a:cubicBezTo>
                <a:cubicBezTo>
                  <a:pt x="21303" y="14632"/>
                  <a:pt x="20293" y="14254"/>
                  <a:pt x="19524" y="14254"/>
                </a:cubicBezTo>
                <a:cubicBezTo>
                  <a:pt x="18967" y="14254"/>
                  <a:pt x="18537" y="14452"/>
                  <a:pt x="18537" y="14452"/>
                </a:cubicBezTo>
                <a:cubicBezTo>
                  <a:pt x="18537" y="14452"/>
                  <a:pt x="23844" y="9763"/>
                  <a:pt x="20359" y="5470"/>
                </a:cubicBezTo>
                <a:cubicBezTo>
                  <a:pt x="19315" y="4189"/>
                  <a:pt x="18049" y="3741"/>
                  <a:pt x="16787" y="3741"/>
                </a:cubicBezTo>
                <a:cubicBezTo>
                  <a:pt x="13833" y="3741"/>
                  <a:pt x="10901" y="6198"/>
                  <a:pt x="10901" y="6198"/>
                </a:cubicBezTo>
                <a:cubicBezTo>
                  <a:pt x="10901" y="6198"/>
                  <a:pt x="11978" y="4218"/>
                  <a:pt x="10394" y="3664"/>
                </a:cubicBezTo>
                <a:cubicBezTo>
                  <a:pt x="10143" y="3574"/>
                  <a:pt x="9907" y="3536"/>
                  <a:pt x="9686" y="3536"/>
                </a:cubicBezTo>
                <a:cubicBezTo>
                  <a:pt x="8510" y="3536"/>
                  <a:pt x="7780" y="4614"/>
                  <a:pt x="7780" y="4614"/>
                </a:cubicBezTo>
                <a:cubicBezTo>
                  <a:pt x="7780" y="4614"/>
                  <a:pt x="8623" y="0"/>
                  <a:pt x="503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1"/>
          <p:cNvSpPr/>
          <p:nvPr/>
        </p:nvSpPr>
        <p:spPr>
          <a:xfrm rot="10800000">
            <a:off x="-9475" y="-16443"/>
            <a:ext cx="2648525" cy="1102895"/>
          </a:xfrm>
          <a:custGeom>
            <a:avLst/>
            <a:gdLst/>
            <a:ahLst/>
            <a:cxnLst/>
            <a:rect l="l" t="t" r="r" b="b"/>
            <a:pathLst>
              <a:path w="53074" h="22101" extrusionOk="0">
                <a:moveTo>
                  <a:pt x="53058" y="0"/>
                </a:moveTo>
                <a:cubicBezTo>
                  <a:pt x="52186" y="95"/>
                  <a:pt x="51473" y="792"/>
                  <a:pt x="51347" y="1664"/>
                </a:cubicBezTo>
                <a:cubicBezTo>
                  <a:pt x="51347" y="1664"/>
                  <a:pt x="49952" y="260"/>
                  <a:pt x="47703" y="260"/>
                </a:cubicBezTo>
                <a:cubicBezTo>
                  <a:pt x="46939" y="260"/>
                  <a:pt x="46076" y="422"/>
                  <a:pt x="45136" y="856"/>
                </a:cubicBezTo>
                <a:cubicBezTo>
                  <a:pt x="41445" y="2583"/>
                  <a:pt x="42712" y="7525"/>
                  <a:pt x="42712" y="7525"/>
                </a:cubicBezTo>
                <a:cubicBezTo>
                  <a:pt x="42135" y="7304"/>
                  <a:pt x="41530" y="7198"/>
                  <a:pt x="40918" y="7198"/>
                </a:cubicBezTo>
                <a:cubicBezTo>
                  <a:pt x="40740" y="7198"/>
                  <a:pt x="40562" y="7207"/>
                  <a:pt x="40384" y="7224"/>
                </a:cubicBezTo>
                <a:cubicBezTo>
                  <a:pt x="37548" y="7430"/>
                  <a:pt x="37484" y="9205"/>
                  <a:pt x="37484" y="9205"/>
                </a:cubicBezTo>
                <a:cubicBezTo>
                  <a:pt x="37484" y="9205"/>
                  <a:pt x="35948" y="8675"/>
                  <a:pt x="34016" y="8675"/>
                </a:cubicBezTo>
                <a:cubicBezTo>
                  <a:pt x="32412" y="8675"/>
                  <a:pt x="30535" y="9040"/>
                  <a:pt x="29040" y="10377"/>
                </a:cubicBezTo>
                <a:cubicBezTo>
                  <a:pt x="25745" y="13308"/>
                  <a:pt x="27852" y="15827"/>
                  <a:pt x="27852" y="15827"/>
                </a:cubicBezTo>
                <a:cubicBezTo>
                  <a:pt x="27293" y="15703"/>
                  <a:pt x="26811" y="15650"/>
                  <a:pt x="26395" y="15650"/>
                </a:cubicBezTo>
                <a:cubicBezTo>
                  <a:pt x="24112" y="15650"/>
                  <a:pt x="23828" y="17237"/>
                  <a:pt x="23828" y="17237"/>
                </a:cubicBezTo>
                <a:lnTo>
                  <a:pt x="22893" y="16984"/>
                </a:lnTo>
                <a:cubicBezTo>
                  <a:pt x="24051" y="14454"/>
                  <a:pt x="21409" y="14194"/>
                  <a:pt x="20275" y="14194"/>
                </a:cubicBezTo>
                <a:cubicBezTo>
                  <a:pt x="19981" y="14194"/>
                  <a:pt x="19788" y="14211"/>
                  <a:pt x="19788" y="14211"/>
                </a:cubicBezTo>
                <a:cubicBezTo>
                  <a:pt x="19788" y="14211"/>
                  <a:pt x="23226" y="12912"/>
                  <a:pt x="21515" y="10330"/>
                </a:cubicBezTo>
                <a:cubicBezTo>
                  <a:pt x="20388" y="8628"/>
                  <a:pt x="18821" y="8185"/>
                  <a:pt x="17438" y="8185"/>
                </a:cubicBezTo>
                <a:cubicBezTo>
                  <a:pt x="16722" y="8185"/>
                  <a:pt x="16056" y="8304"/>
                  <a:pt x="15527" y="8428"/>
                </a:cubicBezTo>
                <a:cubicBezTo>
                  <a:pt x="13625" y="8856"/>
                  <a:pt x="9697" y="10963"/>
                  <a:pt x="10964" y="14607"/>
                </a:cubicBezTo>
                <a:lnTo>
                  <a:pt x="10964" y="14607"/>
                </a:lnTo>
                <a:cubicBezTo>
                  <a:pt x="10964" y="14607"/>
                  <a:pt x="10154" y="13703"/>
                  <a:pt x="8875" y="13703"/>
                </a:cubicBezTo>
                <a:cubicBezTo>
                  <a:pt x="8495" y="13703"/>
                  <a:pt x="8074" y="13783"/>
                  <a:pt x="7621" y="13989"/>
                </a:cubicBezTo>
                <a:cubicBezTo>
                  <a:pt x="5641" y="14908"/>
                  <a:pt x="6132" y="16572"/>
                  <a:pt x="7130" y="17253"/>
                </a:cubicBezTo>
                <a:cubicBezTo>
                  <a:pt x="7130" y="17253"/>
                  <a:pt x="1" y="17332"/>
                  <a:pt x="1" y="22101"/>
                </a:cubicBezTo>
                <a:lnTo>
                  <a:pt x="53073" y="22101"/>
                </a:lnTo>
                <a:lnTo>
                  <a:pt x="5305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1"/>
          <p:cNvSpPr txBox="1">
            <a:spLocks noGrp="1"/>
          </p:cNvSpPr>
          <p:nvPr>
            <p:ph type="title"/>
          </p:nvPr>
        </p:nvSpPr>
        <p:spPr>
          <a:xfrm>
            <a:off x="1223400" y="535000"/>
            <a:ext cx="66972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1"/>
          <p:cNvSpPr/>
          <p:nvPr/>
        </p:nvSpPr>
        <p:spPr>
          <a:xfrm flipH="1">
            <a:off x="151611" y="4705206"/>
            <a:ext cx="724590" cy="522053"/>
          </a:xfrm>
          <a:custGeom>
            <a:avLst/>
            <a:gdLst/>
            <a:ahLst/>
            <a:cxnLst/>
            <a:rect l="l" t="t" r="r" b="b"/>
            <a:pathLst>
              <a:path w="11899" h="8573" extrusionOk="0">
                <a:moveTo>
                  <a:pt x="9844" y="0"/>
                </a:moveTo>
                <a:cubicBezTo>
                  <a:pt x="7949" y="0"/>
                  <a:pt x="8381" y="2409"/>
                  <a:pt x="8381" y="2409"/>
                </a:cubicBezTo>
                <a:cubicBezTo>
                  <a:pt x="8381" y="2409"/>
                  <a:pt x="8001" y="1850"/>
                  <a:pt x="7390" y="1850"/>
                </a:cubicBezTo>
                <a:cubicBezTo>
                  <a:pt x="7274" y="1850"/>
                  <a:pt x="7150" y="1870"/>
                  <a:pt x="7019" y="1918"/>
                </a:cubicBezTo>
                <a:cubicBezTo>
                  <a:pt x="6195" y="2203"/>
                  <a:pt x="6749" y="3233"/>
                  <a:pt x="6749" y="3233"/>
                </a:cubicBezTo>
                <a:cubicBezTo>
                  <a:pt x="6749" y="3233"/>
                  <a:pt x="5225" y="1950"/>
                  <a:pt x="3686" y="1950"/>
                </a:cubicBezTo>
                <a:cubicBezTo>
                  <a:pt x="3028" y="1950"/>
                  <a:pt x="2368" y="2184"/>
                  <a:pt x="1822" y="2853"/>
                </a:cubicBezTo>
                <a:cubicBezTo>
                  <a:pt x="0" y="5087"/>
                  <a:pt x="2773" y="7542"/>
                  <a:pt x="2773" y="7542"/>
                </a:cubicBezTo>
                <a:cubicBezTo>
                  <a:pt x="2773" y="7542"/>
                  <a:pt x="2546" y="7439"/>
                  <a:pt x="2254" y="7439"/>
                </a:cubicBezTo>
                <a:cubicBezTo>
                  <a:pt x="1850" y="7439"/>
                  <a:pt x="1323" y="7636"/>
                  <a:pt x="1093" y="8572"/>
                </a:cubicBezTo>
                <a:cubicBezTo>
                  <a:pt x="1583" y="8040"/>
                  <a:pt x="2268" y="7756"/>
                  <a:pt x="2972" y="7756"/>
                </a:cubicBezTo>
                <a:cubicBezTo>
                  <a:pt x="3043" y="7756"/>
                  <a:pt x="3114" y="7758"/>
                  <a:pt x="3185" y="7764"/>
                </a:cubicBezTo>
                <a:cubicBezTo>
                  <a:pt x="3185" y="7764"/>
                  <a:pt x="2107" y="5926"/>
                  <a:pt x="3185" y="4200"/>
                </a:cubicBezTo>
                <a:cubicBezTo>
                  <a:pt x="3624" y="3500"/>
                  <a:pt x="4369" y="3291"/>
                  <a:pt x="5104" y="3291"/>
                </a:cubicBezTo>
                <a:cubicBezTo>
                  <a:pt x="6199" y="3291"/>
                  <a:pt x="7272" y="3756"/>
                  <a:pt x="7272" y="3756"/>
                </a:cubicBezTo>
                <a:cubicBezTo>
                  <a:pt x="7272" y="3756"/>
                  <a:pt x="7114" y="2805"/>
                  <a:pt x="7557" y="2568"/>
                </a:cubicBezTo>
                <a:cubicBezTo>
                  <a:pt x="7613" y="2536"/>
                  <a:pt x="7672" y="2522"/>
                  <a:pt x="7734" y="2522"/>
                </a:cubicBezTo>
                <a:cubicBezTo>
                  <a:pt x="8164" y="2522"/>
                  <a:pt x="8698" y="3202"/>
                  <a:pt x="8698" y="3202"/>
                </a:cubicBezTo>
                <a:cubicBezTo>
                  <a:pt x="8698" y="3202"/>
                  <a:pt x="9141" y="1712"/>
                  <a:pt x="9981" y="1522"/>
                </a:cubicBezTo>
                <a:cubicBezTo>
                  <a:pt x="10042" y="1508"/>
                  <a:pt x="10103" y="1501"/>
                  <a:pt x="10163" y="1501"/>
                </a:cubicBezTo>
                <a:cubicBezTo>
                  <a:pt x="10954" y="1501"/>
                  <a:pt x="11692" y="2663"/>
                  <a:pt x="11692" y="2663"/>
                </a:cubicBezTo>
                <a:cubicBezTo>
                  <a:pt x="11692" y="2663"/>
                  <a:pt x="11898" y="81"/>
                  <a:pt x="9918" y="1"/>
                </a:cubicBezTo>
                <a:cubicBezTo>
                  <a:pt x="9893" y="1"/>
                  <a:pt x="9868" y="0"/>
                  <a:pt x="98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"/>
          <p:cNvSpPr/>
          <p:nvPr/>
        </p:nvSpPr>
        <p:spPr>
          <a:xfrm>
            <a:off x="7789800" y="-561738"/>
            <a:ext cx="1511218" cy="1511218"/>
          </a:xfrm>
          <a:custGeom>
            <a:avLst/>
            <a:gdLst/>
            <a:ahLst/>
            <a:cxnLst/>
            <a:rect l="l" t="t" r="r" b="b"/>
            <a:pathLst>
              <a:path w="25286" h="25286" extrusionOk="0">
                <a:moveTo>
                  <a:pt x="12643" y="1"/>
                </a:moveTo>
                <a:cubicBezTo>
                  <a:pt x="5673" y="1"/>
                  <a:pt x="1" y="5657"/>
                  <a:pt x="1" y="12643"/>
                </a:cubicBezTo>
                <a:cubicBezTo>
                  <a:pt x="1" y="19630"/>
                  <a:pt x="5673" y="25285"/>
                  <a:pt x="12643" y="25285"/>
                </a:cubicBezTo>
                <a:cubicBezTo>
                  <a:pt x="19630" y="25285"/>
                  <a:pt x="25286" y="19630"/>
                  <a:pt x="25286" y="12643"/>
                </a:cubicBezTo>
                <a:cubicBezTo>
                  <a:pt x="25286" y="5657"/>
                  <a:pt x="19630" y="1"/>
                  <a:pt x="126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4"/>
          <p:cNvSpPr/>
          <p:nvPr/>
        </p:nvSpPr>
        <p:spPr>
          <a:xfrm flipH="1">
            <a:off x="6686148" y="49908"/>
            <a:ext cx="2722341" cy="765364"/>
          </a:xfrm>
          <a:custGeom>
            <a:avLst/>
            <a:gdLst/>
            <a:ahLst/>
            <a:cxnLst/>
            <a:rect l="l" t="t" r="r" b="b"/>
            <a:pathLst>
              <a:path w="25745" h="7238" extrusionOk="0">
                <a:moveTo>
                  <a:pt x="18629" y="0"/>
                </a:moveTo>
                <a:cubicBezTo>
                  <a:pt x="18350" y="0"/>
                  <a:pt x="18040" y="34"/>
                  <a:pt x="17696" y="108"/>
                </a:cubicBezTo>
                <a:cubicBezTo>
                  <a:pt x="13620" y="980"/>
                  <a:pt x="15855" y="4480"/>
                  <a:pt x="15293" y="4480"/>
                </a:cubicBezTo>
                <a:cubicBezTo>
                  <a:pt x="15263" y="4480"/>
                  <a:pt x="15225" y="4470"/>
                  <a:pt x="15177" y="4449"/>
                </a:cubicBezTo>
                <a:cubicBezTo>
                  <a:pt x="15101" y="4413"/>
                  <a:pt x="15027" y="4397"/>
                  <a:pt x="14957" y="4397"/>
                </a:cubicBezTo>
                <a:cubicBezTo>
                  <a:pt x="14175" y="4397"/>
                  <a:pt x="13736" y="6382"/>
                  <a:pt x="13736" y="6382"/>
                </a:cubicBezTo>
                <a:cubicBezTo>
                  <a:pt x="13736" y="6382"/>
                  <a:pt x="13888" y="5293"/>
                  <a:pt x="12399" y="5293"/>
                </a:cubicBezTo>
                <a:cubicBezTo>
                  <a:pt x="12030" y="5293"/>
                  <a:pt x="11561" y="5360"/>
                  <a:pt x="10963" y="5526"/>
                </a:cubicBezTo>
                <a:cubicBezTo>
                  <a:pt x="5878" y="6920"/>
                  <a:pt x="0" y="7237"/>
                  <a:pt x="0" y="7237"/>
                </a:cubicBezTo>
                <a:lnTo>
                  <a:pt x="25744" y="7237"/>
                </a:lnTo>
                <a:cubicBezTo>
                  <a:pt x="25681" y="5784"/>
                  <a:pt x="25151" y="5421"/>
                  <a:pt x="24639" y="5421"/>
                </a:cubicBezTo>
                <a:cubicBezTo>
                  <a:pt x="24130" y="5421"/>
                  <a:pt x="23637" y="5780"/>
                  <a:pt x="23637" y="5780"/>
                </a:cubicBezTo>
                <a:cubicBezTo>
                  <a:pt x="23637" y="5780"/>
                  <a:pt x="25079" y="4592"/>
                  <a:pt x="23764" y="3609"/>
                </a:cubicBezTo>
                <a:cubicBezTo>
                  <a:pt x="23486" y="3405"/>
                  <a:pt x="23203" y="3325"/>
                  <a:pt x="22927" y="3325"/>
                </a:cubicBezTo>
                <a:cubicBezTo>
                  <a:pt x="21899" y="3325"/>
                  <a:pt x="20992" y="4449"/>
                  <a:pt x="20992" y="4449"/>
                </a:cubicBezTo>
                <a:cubicBezTo>
                  <a:pt x="20992" y="4449"/>
                  <a:pt x="21822" y="0"/>
                  <a:pt x="1862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4"/>
          <p:cNvSpPr/>
          <p:nvPr/>
        </p:nvSpPr>
        <p:spPr>
          <a:xfrm flipH="1">
            <a:off x="159352" y="4608495"/>
            <a:ext cx="555747" cy="204261"/>
          </a:xfrm>
          <a:custGeom>
            <a:avLst/>
            <a:gdLst/>
            <a:ahLst/>
            <a:cxnLst/>
            <a:rect l="l" t="t" r="r" b="b"/>
            <a:pathLst>
              <a:path w="3882" h="1427" extrusionOk="0">
                <a:moveTo>
                  <a:pt x="2345" y="1"/>
                </a:moveTo>
                <a:cubicBezTo>
                  <a:pt x="1965" y="33"/>
                  <a:pt x="1664" y="492"/>
                  <a:pt x="1664" y="492"/>
                </a:cubicBezTo>
                <a:cubicBezTo>
                  <a:pt x="1479" y="350"/>
                  <a:pt x="1317" y="302"/>
                  <a:pt x="1183" y="302"/>
                </a:cubicBezTo>
                <a:cubicBezTo>
                  <a:pt x="915" y="302"/>
                  <a:pt x="761" y="492"/>
                  <a:pt x="761" y="492"/>
                </a:cubicBezTo>
                <a:lnTo>
                  <a:pt x="1252" y="714"/>
                </a:lnTo>
                <a:cubicBezTo>
                  <a:pt x="1190" y="701"/>
                  <a:pt x="1126" y="696"/>
                  <a:pt x="1063" y="696"/>
                </a:cubicBezTo>
                <a:cubicBezTo>
                  <a:pt x="884" y="696"/>
                  <a:pt x="703" y="743"/>
                  <a:pt x="539" y="825"/>
                </a:cubicBezTo>
                <a:cubicBezTo>
                  <a:pt x="32" y="1126"/>
                  <a:pt x="0" y="1427"/>
                  <a:pt x="0" y="1427"/>
                </a:cubicBezTo>
                <a:lnTo>
                  <a:pt x="1378" y="1031"/>
                </a:lnTo>
                <a:cubicBezTo>
                  <a:pt x="1489" y="1170"/>
                  <a:pt x="1708" y="1208"/>
                  <a:pt x="1911" y="1208"/>
                </a:cubicBezTo>
                <a:cubicBezTo>
                  <a:pt x="2146" y="1208"/>
                  <a:pt x="2361" y="1158"/>
                  <a:pt x="2361" y="1158"/>
                </a:cubicBezTo>
                <a:lnTo>
                  <a:pt x="2899" y="1427"/>
                </a:lnTo>
                <a:cubicBezTo>
                  <a:pt x="3105" y="1379"/>
                  <a:pt x="3264" y="1237"/>
                  <a:pt x="3295" y="1047"/>
                </a:cubicBezTo>
                <a:lnTo>
                  <a:pt x="2598" y="952"/>
                </a:lnTo>
                <a:lnTo>
                  <a:pt x="2329" y="777"/>
                </a:lnTo>
                <a:cubicBezTo>
                  <a:pt x="2376" y="540"/>
                  <a:pt x="3882" y="144"/>
                  <a:pt x="3882" y="144"/>
                </a:cubicBezTo>
                <a:cubicBezTo>
                  <a:pt x="3359" y="64"/>
                  <a:pt x="2852" y="17"/>
                  <a:pt x="23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4"/>
          <p:cNvSpPr/>
          <p:nvPr/>
        </p:nvSpPr>
        <p:spPr>
          <a:xfrm flipH="1">
            <a:off x="2582424" y="120527"/>
            <a:ext cx="555751" cy="355842"/>
          </a:xfrm>
          <a:custGeom>
            <a:avLst/>
            <a:gdLst/>
            <a:ahLst/>
            <a:cxnLst/>
            <a:rect l="l" t="t" r="r" b="b"/>
            <a:pathLst>
              <a:path w="2599" h="1664" extrusionOk="0">
                <a:moveTo>
                  <a:pt x="1" y="0"/>
                </a:moveTo>
                <a:lnTo>
                  <a:pt x="1" y="0"/>
                </a:lnTo>
                <a:cubicBezTo>
                  <a:pt x="112" y="269"/>
                  <a:pt x="254" y="523"/>
                  <a:pt x="429" y="745"/>
                </a:cubicBezTo>
                <a:cubicBezTo>
                  <a:pt x="539" y="887"/>
                  <a:pt x="666" y="1014"/>
                  <a:pt x="825" y="1125"/>
                </a:cubicBezTo>
                <a:lnTo>
                  <a:pt x="318" y="1125"/>
                </a:lnTo>
                <a:cubicBezTo>
                  <a:pt x="318" y="1125"/>
                  <a:pt x="191" y="1553"/>
                  <a:pt x="856" y="1664"/>
                </a:cubicBezTo>
                <a:lnTo>
                  <a:pt x="1189" y="1410"/>
                </a:lnTo>
                <a:cubicBezTo>
                  <a:pt x="1189" y="1410"/>
                  <a:pt x="1650" y="1584"/>
                  <a:pt x="2120" y="1584"/>
                </a:cubicBezTo>
                <a:cubicBezTo>
                  <a:pt x="2285" y="1584"/>
                  <a:pt x="2451" y="1563"/>
                  <a:pt x="2599" y="1505"/>
                </a:cubicBezTo>
                <a:cubicBezTo>
                  <a:pt x="2282" y="1315"/>
                  <a:pt x="1918" y="1188"/>
                  <a:pt x="1537" y="1141"/>
                </a:cubicBezTo>
                <a:lnTo>
                  <a:pt x="1807" y="982"/>
                </a:lnTo>
                <a:cubicBezTo>
                  <a:pt x="1743" y="903"/>
                  <a:pt x="1652" y="864"/>
                  <a:pt x="1563" y="864"/>
                </a:cubicBezTo>
                <a:cubicBezTo>
                  <a:pt x="1474" y="864"/>
                  <a:pt x="1387" y="903"/>
                  <a:pt x="1332" y="982"/>
                </a:cubicBezTo>
                <a:cubicBezTo>
                  <a:pt x="1268" y="761"/>
                  <a:pt x="1110" y="570"/>
                  <a:pt x="904" y="475"/>
                </a:cubicBezTo>
                <a:cubicBezTo>
                  <a:pt x="587" y="333"/>
                  <a:pt x="286" y="190"/>
                  <a:pt x="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4"/>
          <p:cNvSpPr/>
          <p:nvPr/>
        </p:nvSpPr>
        <p:spPr>
          <a:xfrm flipH="1">
            <a:off x="6950640" y="3894500"/>
            <a:ext cx="2193360" cy="1248995"/>
          </a:xfrm>
          <a:custGeom>
            <a:avLst/>
            <a:gdLst/>
            <a:ahLst/>
            <a:cxnLst/>
            <a:rect l="l" t="t" r="r" b="b"/>
            <a:pathLst>
              <a:path w="36344" h="20695" extrusionOk="0">
                <a:moveTo>
                  <a:pt x="5031" y="0"/>
                </a:moveTo>
                <a:cubicBezTo>
                  <a:pt x="4972" y="0"/>
                  <a:pt x="4911" y="1"/>
                  <a:pt x="4849" y="4"/>
                </a:cubicBezTo>
                <a:cubicBezTo>
                  <a:pt x="1031" y="162"/>
                  <a:pt x="1427" y="5089"/>
                  <a:pt x="1427" y="5089"/>
                </a:cubicBezTo>
                <a:cubicBezTo>
                  <a:pt x="1067" y="4549"/>
                  <a:pt x="739" y="4402"/>
                  <a:pt x="489" y="4402"/>
                </a:cubicBezTo>
                <a:cubicBezTo>
                  <a:pt x="189" y="4402"/>
                  <a:pt x="1" y="4614"/>
                  <a:pt x="1" y="4614"/>
                </a:cubicBezTo>
                <a:lnTo>
                  <a:pt x="1" y="20694"/>
                </a:lnTo>
                <a:lnTo>
                  <a:pt x="34775" y="20694"/>
                </a:lnTo>
                <a:cubicBezTo>
                  <a:pt x="34775" y="20694"/>
                  <a:pt x="36344" y="18667"/>
                  <a:pt x="34775" y="17225"/>
                </a:cubicBezTo>
                <a:cubicBezTo>
                  <a:pt x="34407" y="16883"/>
                  <a:pt x="33994" y="16752"/>
                  <a:pt x="33576" y="16752"/>
                </a:cubicBezTo>
                <a:cubicBezTo>
                  <a:pt x="32216" y="16752"/>
                  <a:pt x="30815" y="18144"/>
                  <a:pt x="30815" y="18144"/>
                </a:cubicBezTo>
                <a:cubicBezTo>
                  <a:pt x="30815" y="18144"/>
                  <a:pt x="35678" y="10492"/>
                  <a:pt x="29658" y="9700"/>
                </a:cubicBezTo>
                <a:cubicBezTo>
                  <a:pt x="29357" y="9660"/>
                  <a:pt x="29066" y="9641"/>
                  <a:pt x="28786" y="9641"/>
                </a:cubicBezTo>
                <a:cubicBezTo>
                  <a:pt x="23454" y="9641"/>
                  <a:pt x="21753" y="16433"/>
                  <a:pt x="21753" y="16433"/>
                </a:cubicBezTo>
                <a:cubicBezTo>
                  <a:pt x="21303" y="14632"/>
                  <a:pt x="20293" y="14254"/>
                  <a:pt x="19524" y="14254"/>
                </a:cubicBezTo>
                <a:cubicBezTo>
                  <a:pt x="18967" y="14254"/>
                  <a:pt x="18537" y="14452"/>
                  <a:pt x="18537" y="14452"/>
                </a:cubicBezTo>
                <a:cubicBezTo>
                  <a:pt x="18537" y="14452"/>
                  <a:pt x="23844" y="9763"/>
                  <a:pt x="20359" y="5470"/>
                </a:cubicBezTo>
                <a:cubicBezTo>
                  <a:pt x="19315" y="4189"/>
                  <a:pt x="18049" y="3741"/>
                  <a:pt x="16787" y="3741"/>
                </a:cubicBezTo>
                <a:cubicBezTo>
                  <a:pt x="13833" y="3741"/>
                  <a:pt x="10901" y="6198"/>
                  <a:pt x="10901" y="6198"/>
                </a:cubicBezTo>
                <a:cubicBezTo>
                  <a:pt x="10901" y="6198"/>
                  <a:pt x="11978" y="4218"/>
                  <a:pt x="10394" y="3664"/>
                </a:cubicBezTo>
                <a:cubicBezTo>
                  <a:pt x="10143" y="3574"/>
                  <a:pt x="9907" y="3536"/>
                  <a:pt x="9686" y="3536"/>
                </a:cubicBezTo>
                <a:cubicBezTo>
                  <a:pt x="8510" y="3536"/>
                  <a:pt x="7780" y="4614"/>
                  <a:pt x="7780" y="4614"/>
                </a:cubicBezTo>
                <a:cubicBezTo>
                  <a:pt x="7780" y="4614"/>
                  <a:pt x="8623" y="0"/>
                  <a:pt x="503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4"/>
          <p:cNvSpPr/>
          <p:nvPr/>
        </p:nvSpPr>
        <p:spPr>
          <a:xfrm rot="10800000">
            <a:off x="-9475" y="-16443"/>
            <a:ext cx="2648525" cy="1102895"/>
          </a:xfrm>
          <a:custGeom>
            <a:avLst/>
            <a:gdLst/>
            <a:ahLst/>
            <a:cxnLst/>
            <a:rect l="l" t="t" r="r" b="b"/>
            <a:pathLst>
              <a:path w="53074" h="22101" extrusionOk="0">
                <a:moveTo>
                  <a:pt x="53058" y="0"/>
                </a:moveTo>
                <a:cubicBezTo>
                  <a:pt x="52186" y="95"/>
                  <a:pt x="51473" y="792"/>
                  <a:pt x="51347" y="1664"/>
                </a:cubicBezTo>
                <a:cubicBezTo>
                  <a:pt x="51347" y="1664"/>
                  <a:pt x="49952" y="260"/>
                  <a:pt x="47703" y="260"/>
                </a:cubicBezTo>
                <a:cubicBezTo>
                  <a:pt x="46939" y="260"/>
                  <a:pt x="46076" y="422"/>
                  <a:pt x="45136" y="856"/>
                </a:cubicBezTo>
                <a:cubicBezTo>
                  <a:pt x="41445" y="2583"/>
                  <a:pt x="42712" y="7525"/>
                  <a:pt x="42712" y="7525"/>
                </a:cubicBezTo>
                <a:cubicBezTo>
                  <a:pt x="42135" y="7304"/>
                  <a:pt x="41530" y="7198"/>
                  <a:pt x="40918" y="7198"/>
                </a:cubicBezTo>
                <a:cubicBezTo>
                  <a:pt x="40740" y="7198"/>
                  <a:pt x="40562" y="7207"/>
                  <a:pt x="40384" y="7224"/>
                </a:cubicBezTo>
                <a:cubicBezTo>
                  <a:pt x="37548" y="7430"/>
                  <a:pt x="37484" y="9205"/>
                  <a:pt x="37484" y="9205"/>
                </a:cubicBezTo>
                <a:cubicBezTo>
                  <a:pt x="37484" y="9205"/>
                  <a:pt x="35948" y="8675"/>
                  <a:pt x="34016" y="8675"/>
                </a:cubicBezTo>
                <a:cubicBezTo>
                  <a:pt x="32412" y="8675"/>
                  <a:pt x="30535" y="9040"/>
                  <a:pt x="29040" y="10377"/>
                </a:cubicBezTo>
                <a:cubicBezTo>
                  <a:pt x="25745" y="13308"/>
                  <a:pt x="27852" y="15827"/>
                  <a:pt x="27852" y="15827"/>
                </a:cubicBezTo>
                <a:cubicBezTo>
                  <a:pt x="27293" y="15703"/>
                  <a:pt x="26811" y="15650"/>
                  <a:pt x="26395" y="15650"/>
                </a:cubicBezTo>
                <a:cubicBezTo>
                  <a:pt x="24112" y="15650"/>
                  <a:pt x="23828" y="17237"/>
                  <a:pt x="23828" y="17237"/>
                </a:cubicBezTo>
                <a:lnTo>
                  <a:pt x="22893" y="16984"/>
                </a:lnTo>
                <a:cubicBezTo>
                  <a:pt x="24051" y="14454"/>
                  <a:pt x="21409" y="14194"/>
                  <a:pt x="20275" y="14194"/>
                </a:cubicBezTo>
                <a:cubicBezTo>
                  <a:pt x="19981" y="14194"/>
                  <a:pt x="19788" y="14211"/>
                  <a:pt x="19788" y="14211"/>
                </a:cubicBezTo>
                <a:cubicBezTo>
                  <a:pt x="19788" y="14211"/>
                  <a:pt x="23226" y="12912"/>
                  <a:pt x="21515" y="10330"/>
                </a:cubicBezTo>
                <a:cubicBezTo>
                  <a:pt x="20388" y="8628"/>
                  <a:pt x="18821" y="8185"/>
                  <a:pt x="17438" y="8185"/>
                </a:cubicBezTo>
                <a:cubicBezTo>
                  <a:pt x="16722" y="8185"/>
                  <a:pt x="16056" y="8304"/>
                  <a:pt x="15527" y="8428"/>
                </a:cubicBezTo>
                <a:cubicBezTo>
                  <a:pt x="13625" y="8856"/>
                  <a:pt x="9697" y="10963"/>
                  <a:pt x="10964" y="14607"/>
                </a:cubicBezTo>
                <a:lnTo>
                  <a:pt x="10964" y="14607"/>
                </a:lnTo>
                <a:cubicBezTo>
                  <a:pt x="10964" y="14607"/>
                  <a:pt x="10154" y="13703"/>
                  <a:pt x="8875" y="13703"/>
                </a:cubicBezTo>
                <a:cubicBezTo>
                  <a:pt x="8495" y="13703"/>
                  <a:pt x="8074" y="13783"/>
                  <a:pt x="7621" y="13989"/>
                </a:cubicBezTo>
                <a:cubicBezTo>
                  <a:pt x="5641" y="14908"/>
                  <a:pt x="6132" y="16572"/>
                  <a:pt x="7130" y="17253"/>
                </a:cubicBezTo>
                <a:cubicBezTo>
                  <a:pt x="7130" y="17253"/>
                  <a:pt x="1" y="17332"/>
                  <a:pt x="1" y="22101"/>
                </a:cubicBezTo>
                <a:lnTo>
                  <a:pt x="53073" y="22101"/>
                </a:lnTo>
                <a:lnTo>
                  <a:pt x="5305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99950" y="165300"/>
            <a:ext cx="8744100" cy="4812900"/>
          </a:xfrm>
          <a:prstGeom prst="rect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600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ExtraBold"/>
              <a:buNone/>
              <a:defRPr sz="3300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6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○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■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○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■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○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Work Sans"/>
              <a:buChar char="■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1" r:id="rId7"/>
    <p:sldLayoutId id="2147483667" r:id="rId8"/>
    <p:sldLayoutId id="2147483670" r:id="rId9"/>
    <p:sldLayoutId id="2147483671" r:id="rId10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XM7PJevs3lwhQo5ng_lt-GWmiEaggF2k/edit?usp=share_link&amp;ouid=108433007974397532023&amp;rtpof=true&amp;sd=true" TargetMode="External"/><Relationship Id="rId2" Type="http://schemas.openxmlformats.org/officeDocument/2006/relationships/hyperlink" Target="https://docs.google.com/spreadsheets/d/1P0xwjmq-xaAq3W8A5G0TJrbGKobYdl6B/edit?usp=share_link&amp;ouid=108433007974397532023&amp;rtpof=true&amp;sd=true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cs.google.com/spreadsheets/d/1HKkm7m9cm5ogODCMXfHLT_WSMIThzGnH/edit?usp=share_link&amp;ouid=108433007974397532023&amp;rtpof=true&amp;sd=tru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chart" Target="../charts/char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chart" Target="../charts/chart2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6.m4a"/><Relationship Id="rId7" Type="http://schemas.openxmlformats.org/officeDocument/2006/relationships/image" Target="../media/image2.emf"/><Relationship Id="rId2" Type="http://schemas.microsoft.com/office/2007/relationships/media" Target="../media/media6.m4a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.xlsx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9"/>
          <p:cNvSpPr txBox="1">
            <a:spLocks noGrp="1"/>
          </p:cNvSpPr>
          <p:nvPr>
            <p:ph type="subTitle" idx="1"/>
          </p:nvPr>
        </p:nvSpPr>
        <p:spPr>
          <a:xfrm>
            <a:off x="830120" y="3478450"/>
            <a:ext cx="4355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Strategy &amp; profitability Analysis </a:t>
            </a:r>
          </a:p>
        </p:txBody>
      </p:sp>
      <p:grpSp>
        <p:nvGrpSpPr>
          <p:cNvPr id="330" name="Google Shape;330;p29"/>
          <p:cNvGrpSpPr/>
          <p:nvPr/>
        </p:nvGrpSpPr>
        <p:grpSpPr>
          <a:xfrm flipH="1">
            <a:off x="5185216" y="1752651"/>
            <a:ext cx="3739959" cy="2750481"/>
            <a:chOff x="8086" y="1774095"/>
            <a:chExt cx="3473539" cy="2554784"/>
          </a:xfrm>
        </p:grpSpPr>
        <p:grpSp>
          <p:nvGrpSpPr>
            <p:cNvPr id="331" name="Google Shape;331;p29"/>
            <p:cNvGrpSpPr/>
            <p:nvPr/>
          </p:nvGrpSpPr>
          <p:grpSpPr>
            <a:xfrm>
              <a:off x="8086" y="1774095"/>
              <a:ext cx="3473539" cy="2554784"/>
              <a:chOff x="8086" y="1774095"/>
              <a:chExt cx="3473539" cy="2554784"/>
            </a:xfrm>
          </p:grpSpPr>
          <p:sp>
            <p:nvSpPr>
              <p:cNvPr id="332" name="Google Shape;332;p29"/>
              <p:cNvSpPr/>
              <p:nvPr/>
            </p:nvSpPr>
            <p:spPr>
              <a:xfrm rot="625103">
                <a:off x="1848591" y="3219629"/>
                <a:ext cx="1578110" cy="751301"/>
              </a:xfrm>
              <a:custGeom>
                <a:avLst/>
                <a:gdLst/>
                <a:ahLst/>
                <a:cxnLst/>
                <a:rect l="l" t="t" r="r" b="b"/>
                <a:pathLst>
                  <a:path w="14212" h="6766" extrusionOk="0">
                    <a:moveTo>
                      <a:pt x="3201" y="1"/>
                    </a:moveTo>
                    <a:lnTo>
                      <a:pt x="1" y="3961"/>
                    </a:lnTo>
                    <a:lnTo>
                      <a:pt x="13752" y="6765"/>
                    </a:lnTo>
                    <a:lnTo>
                      <a:pt x="14212" y="6369"/>
                    </a:lnTo>
                    <a:lnTo>
                      <a:pt x="320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9"/>
              <p:cNvSpPr/>
              <p:nvPr/>
            </p:nvSpPr>
            <p:spPr>
              <a:xfrm rot="625103">
                <a:off x="2121129" y="3244477"/>
                <a:ext cx="1305394" cy="728427"/>
              </a:xfrm>
              <a:custGeom>
                <a:avLst/>
                <a:gdLst/>
                <a:ahLst/>
                <a:cxnLst/>
                <a:rect l="l" t="t" r="r" b="b"/>
                <a:pathLst>
                  <a:path w="11756" h="6560" extrusionOk="0">
                    <a:moveTo>
                      <a:pt x="745" y="1"/>
                    </a:moveTo>
                    <a:lnTo>
                      <a:pt x="1" y="919"/>
                    </a:lnTo>
                    <a:lnTo>
                      <a:pt x="11534" y="6559"/>
                    </a:lnTo>
                    <a:lnTo>
                      <a:pt x="11756" y="6369"/>
                    </a:lnTo>
                    <a:lnTo>
                      <a:pt x="7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9"/>
              <p:cNvSpPr/>
              <p:nvPr/>
            </p:nvSpPr>
            <p:spPr>
              <a:xfrm rot="625103">
                <a:off x="1221217" y="1923314"/>
                <a:ext cx="1856045" cy="2256346"/>
              </a:xfrm>
              <a:custGeom>
                <a:avLst/>
                <a:gdLst/>
                <a:ahLst/>
                <a:cxnLst/>
                <a:rect l="l" t="t" r="r" b="b"/>
                <a:pathLst>
                  <a:path w="16715" h="20320" extrusionOk="0">
                    <a:moveTo>
                      <a:pt x="15243" y="1"/>
                    </a:moveTo>
                    <a:cubicBezTo>
                      <a:pt x="14443" y="1"/>
                      <a:pt x="12905" y="571"/>
                      <a:pt x="11724" y="1752"/>
                    </a:cubicBezTo>
                    <a:cubicBezTo>
                      <a:pt x="10250" y="3226"/>
                      <a:pt x="159" y="18387"/>
                      <a:pt x="159" y="18387"/>
                    </a:cubicBezTo>
                    <a:lnTo>
                      <a:pt x="0" y="19892"/>
                    </a:lnTo>
                    <a:lnTo>
                      <a:pt x="1600" y="20320"/>
                    </a:lnTo>
                    <a:lnTo>
                      <a:pt x="2757" y="19401"/>
                    </a:lnTo>
                    <a:cubicBezTo>
                      <a:pt x="2757" y="19401"/>
                      <a:pt x="12468" y="7535"/>
                      <a:pt x="15447" y="3242"/>
                    </a:cubicBezTo>
                    <a:cubicBezTo>
                      <a:pt x="15890" y="2592"/>
                      <a:pt x="16714" y="881"/>
                      <a:pt x="15684" y="105"/>
                    </a:cubicBezTo>
                    <a:cubicBezTo>
                      <a:pt x="15593" y="36"/>
                      <a:pt x="15441" y="1"/>
                      <a:pt x="152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9"/>
              <p:cNvSpPr/>
              <p:nvPr/>
            </p:nvSpPr>
            <p:spPr>
              <a:xfrm rot="625103">
                <a:off x="2449326" y="3251522"/>
                <a:ext cx="401634" cy="442941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989" extrusionOk="0">
                    <a:moveTo>
                      <a:pt x="2540" y="0"/>
                    </a:moveTo>
                    <a:cubicBezTo>
                      <a:pt x="2178" y="0"/>
                      <a:pt x="1814" y="178"/>
                      <a:pt x="1604" y="571"/>
                    </a:cubicBezTo>
                    <a:lnTo>
                      <a:pt x="305" y="2947"/>
                    </a:lnTo>
                    <a:cubicBezTo>
                      <a:pt x="0" y="3463"/>
                      <a:pt x="433" y="3988"/>
                      <a:pt x="910" y="3988"/>
                    </a:cubicBezTo>
                    <a:cubicBezTo>
                      <a:pt x="1077" y="3988"/>
                      <a:pt x="1250" y="3924"/>
                      <a:pt x="1398" y="3771"/>
                    </a:cubicBezTo>
                    <a:lnTo>
                      <a:pt x="3268" y="1854"/>
                    </a:lnTo>
                    <a:cubicBezTo>
                      <a:pt x="3490" y="1648"/>
                      <a:pt x="3616" y="1363"/>
                      <a:pt x="3616" y="1062"/>
                    </a:cubicBezTo>
                    <a:cubicBezTo>
                      <a:pt x="3616" y="397"/>
                      <a:pt x="3081" y="0"/>
                      <a:pt x="25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9"/>
              <p:cNvSpPr/>
              <p:nvPr/>
            </p:nvSpPr>
            <p:spPr>
              <a:xfrm rot="625103">
                <a:off x="2590421" y="3264386"/>
                <a:ext cx="278046" cy="238071"/>
              </a:xfrm>
              <a:custGeom>
                <a:avLst/>
                <a:gdLst/>
                <a:ahLst/>
                <a:cxnLst/>
                <a:rect l="l" t="t" r="r" b="b"/>
                <a:pathLst>
                  <a:path w="2504" h="2144" extrusionOk="0">
                    <a:moveTo>
                      <a:pt x="1426" y="1"/>
                    </a:moveTo>
                    <a:cubicBezTo>
                      <a:pt x="475" y="1"/>
                      <a:pt x="0" y="1141"/>
                      <a:pt x="666" y="1823"/>
                    </a:cubicBezTo>
                    <a:cubicBezTo>
                      <a:pt x="887" y="2044"/>
                      <a:pt x="1158" y="2143"/>
                      <a:pt x="1424" y="2143"/>
                    </a:cubicBezTo>
                    <a:cubicBezTo>
                      <a:pt x="1976" y="2143"/>
                      <a:pt x="2503" y="1715"/>
                      <a:pt x="2503" y="1062"/>
                    </a:cubicBezTo>
                    <a:cubicBezTo>
                      <a:pt x="2503" y="476"/>
                      <a:pt x="2012" y="1"/>
                      <a:pt x="14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9"/>
              <p:cNvSpPr/>
              <p:nvPr/>
            </p:nvSpPr>
            <p:spPr>
              <a:xfrm rot="625103">
                <a:off x="1184891" y="3325689"/>
                <a:ext cx="160232" cy="411739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3708" extrusionOk="0">
                    <a:moveTo>
                      <a:pt x="587" y="1"/>
                    </a:moveTo>
                    <a:lnTo>
                      <a:pt x="32" y="666"/>
                    </a:lnTo>
                    <a:lnTo>
                      <a:pt x="0" y="3708"/>
                    </a:lnTo>
                    <a:lnTo>
                      <a:pt x="1442" y="1569"/>
                    </a:lnTo>
                    <a:lnTo>
                      <a:pt x="5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9"/>
              <p:cNvSpPr/>
              <p:nvPr/>
            </p:nvSpPr>
            <p:spPr>
              <a:xfrm rot="625103">
                <a:off x="410379" y="3647937"/>
                <a:ext cx="677348" cy="242957"/>
              </a:xfrm>
              <a:custGeom>
                <a:avLst/>
                <a:gdLst/>
                <a:ahLst/>
                <a:cxnLst/>
                <a:rect l="l" t="t" r="r" b="b"/>
                <a:pathLst>
                  <a:path w="6100" h="2188" extrusionOk="0">
                    <a:moveTo>
                      <a:pt x="0" y="1"/>
                    </a:moveTo>
                    <a:lnTo>
                      <a:pt x="0" y="492"/>
                    </a:lnTo>
                    <a:lnTo>
                      <a:pt x="5925" y="2187"/>
                    </a:lnTo>
                    <a:lnTo>
                      <a:pt x="6100" y="68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9"/>
              <p:cNvSpPr/>
              <p:nvPr/>
            </p:nvSpPr>
            <p:spPr>
              <a:xfrm rot="625103">
                <a:off x="1200119" y="3966163"/>
                <a:ext cx="476809" cy="239293"/>
              </a:xfrm>
              <a:custGeom>
                <a:avLst/>
                <a:gdLst/>
                <a:ahLst/>
                <a:cxnLst/>
                <a:rect l="l" t="t" r="r" b="b"/>
                <a:pathLst>
                  <a:path w="4294" h="2155" extrusionOk="0">
                    <a:moveTo>
                      <a:pt x="1157" y="0"/>
                    </a:moveTo>
                    <a:lnTo>
                      <a:pt x="0" y="919"/>
                    </a:lnTo>
                    <a:lnTo>
                      <a:pt x="3961" y="2155"/>
                    </a:lnTo>
                    <a:lnTo>
                      <a:pt x="4294" y="1759"/>
                    </a:lnTo>
                    <a:lnTo>
                      <a:pt x="11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9"/>
              <p:cNvSpPr/>
              <p:nvPr/>
            </p:nvSpPr>
            <p:spPr>
              <a:xfrm rot="625103">
                <a:off x="1190357" y="2261790"/>
                <a:ext cx="1616752" cy="1893243"/>
              </a:xfrm>
              <a:custGeom>
                <a:avLst/>
                <a:gdLst/>
                <a:ahLst/>
                <a:cxnLst/>
                <a:rect l="l" t="t" r="r" b="b"/>
                <a:pathLst>
                  <a:path w="14560" h="17050" extrusionOk="0">
                    <a:moveTo>
                      <a:pt x="14041" y="1"/>
                    </a:moveTo>
                    <a:cubicBezTo>
                      <a:pt x="13477" y="1"/>
                      <a:pt x="12474" y="316"/>
                      <a:pt x="11138" y="1999"/>
                    </a:cubicBezTo>
                    <a:cubicBezTo>
                      <a:pt x="8999" y="4693"/>
                      <a:pt x="6464" y="7814"/>
                      <a:pt x="6464" y="7814"/>
                    </a:cubicBezTo>
                    <a:lnTo>
                      <a:pt x="6226" y="6150"/>
                    </a:lnTo>
                    <a:lnTo>
                      <a:pt x="3644" y="9952"/>
                    </a:lnTo>
                    <a:lnTo>
                      <a:pt x="3755" y="11378"/>
                    </a:lnTo>
                    <a:lnTo>
                      <a:pt x="0" y="16622"/>
                    </a:lnTo>
                    <a:lnTo>
                      <a:pt x="1600" y="17050"/>
                    </a:lnTo>
                    <a:lnTo>
                      <a:pt x="2757" y="16131"/>
                    </a:lnTo>
                    <a:lnTo>
                      <a:pt x="6512" y="11505"/>
                    </a:lnTo>
                    <a:lnTo>
                      <a:pt x="9157" y="8194"/>
                    </a:lnTo>
                    <a:lnTo>
                      <a:pt x="8698" y="7988"/>
                    </a:lnTo>
                    <a:lnTo>
                      <a:pt x="14560" y="114"/>
                    </a:lnTo>
                    <a:cubicBezTo>
                      <a:pt x="14560" y="114"/>
                      <a:pt x="14379" y="1"/>
                      <a:pt x="140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9"/>
              <p:cNvSpPr/>
              <p:nvPr/>
            </p:nvSpPr>
            <p:spPr>
              <a:xfrm rot="625103">
                <a:off x="53694" y="2585674"/>
                <a:ext cx="1917561" cy="679236"/>
              </a:xfrm>
              <a:custGeom>
                <a:avLst/>
                <a:gdLst/>
                <a:ahLst/>
                <a:cxnLst/>
                <a:rect l="l" t="t" r="r" b="b"/>
                <a:pathLst>
                  <a:path w="17269" h="6117" extrusionOk="0">
                    <a:moveTo>
                      <a:pt x="0" y="1"/>
                    </a:moveTo>
                    <a:lnTo>
                      <a:pt x="0" y="809"/>
                    </a:lnTo>
                    <a:lnTo>
                      <a:pt x="14243" y="6116"/>
                    </a:lnTo>
                    <a:lnTo>
                      <a:pt x="17268" y="16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9"/>
              <p:cNvSpPr/>
              <p:nvPr/>
            </p:nvSpPr>
            <p:spPr>
              <a:xfrm rot="625103">
                <a:off x="92325" y="2584225"/>
                <a:ext cx="1863040" cy="256948"/>
              </a:xfrm>
              <a:custGeom>
                <a:avLst/>
                <a:gdLst/>
                <a:ahLst/>
                <a:cxnLst/>
                <a:rect l="l" t="t" r="r" b="b"/>
                <a:pathLst>
                  <a:path w="16778" h="2314" extrusionOk="0">
                    <a:moveTo>
                      <a:pt x="0" y="1"/>
                    </a:moveTo>
                    <a:lnTo>
                      <a:pt x="0" y="350"/>
                    </a:lnTo>
                    <a:lnTo>
                      <a:pt x="16270" y="2314"/>
                    </a:lnTo>
                    <a:lnTo>
                      <a:pt x="16777" y="158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9"/>
              <p:cNvSpPr/>
              <p:nvPr/>
            </p:nvSpPr>
            <p:spPr>
              <a:xfrm rot="625103">
                <a:off x="1289389" y="2645165"/>
                <a:ext cx="380092" cy="442497"/>
              </a:xfrm>
              <a:custGeom>
                <a:avLst/>
                <a:gdLst/>
                <a:ahLst/>
                <a:cxnLst/>
                <a:rect l="l" t="t" r="r" b="b"/>
                <a:pathLst>
                  <a:path w="3423" h="3985" extrusionOk="0">
                    <a:moveTo>
                      <a:pt x="2326" y="0"/>
                    </a:moveTo>
                    <a:cubicBezTo>
                      <a:pt x="1964" y="0"/>
                      <a:pt x="1602" y="175"/>
                      <a:pt x="1394" y="566"/>
                    </a:cubicBezTo>
                    <a:lnTo>
                      <a:pt x="95" y="2942"/>
                    </a:lnTo>
                    <a:cubicBezTo>
                      <a:pt x="32" y="3053"/>
                      <a:pt x="0" y="3180"/>
                      <a:pt x="0" y="3290"/>
                    </a:cubicBezTo>
                    <a:cubicBezTo>
                      <a:pt x="0" y="3705"/>
                      <a:pt x="342" y="3984"/>
                      <a:pt x="697" y="3984"/>
                    </a:cubicBezTo>
                    <a:cubicBezTo>
                      <a:pt x="871" y="3984"/>
                      <a:pt x="1048" y="3917"/>
                      <a:pt x="1188" y="3766"/>
                    </a:cubicBezTo>
                    <a:lnTo>
                      <a:pt x="3058" y="1865"/>
                    </a:lnTo>
                    <a:cubicBezTo>
                      <a:pt x="3280" y="1659"/>
                      <a:pt x="3406" y="1373"/>
                      <a:pt x="3422" y="1072"/>
                    </a:cubicBezTo>
                    <a:cubicBezTo>
                      <a:pt x="3422" y="404"/>
                      <a:pt x="2875" y="0"/>
                      <a:pt x="23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9"/>
              <p:cNvSpPr/>
              <p:nvPr/>
            </p:nvSpPr>
            <p:spPr>
              <a:xfrm rot="625103">
                <a:off x="1447246" y="2660616"/>
                <a:ext cx="237627" cy="237516"/>
              </a:xfrm>
              <a:custGeom>
                <a:avLst/>
                <a:gdLst/>
                <a:ahLst/>
                <a:cxnLst/>
                <a:rect l="l" t="t" r="r" b="b"/>
                <a:pathLst>
                  <a:path w="2140" h="2139" extrusionOk="0">
                    <a:moveTo>
                      <a:pt x="1078" y="0"/>
                    </a:moveTo>
                    <a:cubicBezTo>
                      <a:pt x="492" y="0"/>
                      <a:pt x="1" y="475"/>
                      <a:pt x="1" y="1061"/>
                    </a:cubicBezTo>
                    <a:cubicBezTo>
                      <a:pt x="1" y="1648"/>
                      <a:pt x="492" y="2139"/>
                      <a:pt x="1078" y="2139"/>
                    </a:cubicBezTo>
                    <a:cubicBezTo>
                      <a:pt x="1664" y="2139"/>
                      <a:pt x="2139" y="1648"/>
                      <a:pt x="2139" y="1061"/>
                    </a:cubicBezTo>
                    <a:cubicBezTo>
                      <a:pt x="2139" y="475"/>
                      <a:pt x="1664" y="0"/>
                      <a:pt x="10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9"/>
              <p:cNvSpPr/>
              <p:nvPr/>
            </p:nvSpPr>
            <p:spPr>
              <a:xfrm rot="625103">
                <a:off x="1489589" y="2701201"/>
                <a:ext cx="154902" cy="154902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1395" extrusionOk="0">
                    <a:moveTo>
                      <a:pt x="698" y="0"/>
                    </a:moveTo>
                    <a:cubicBezTo>
                      <a:pt x="318" y="0"/>
                      <a:pt x="1" y="317"/>
                      <a:pt x="1" y="697"/>
                    </a:cubicBezTo>
                    <a:cubicBezTo>
                      <a:pt x="1" y="1078"/>
                      <a:pt x="318" y="1395"/>
                      <a:pt x="698" y="1395"/>
                    </a:cubicBezTo>
                    <a:cubicBezTo>
                      <a:pt x="1078" y="1395"/>
                      <a:pt x="1395" y="1078"/>
                      <a:pt x="1395" y="697"/>
                    </a:cubicBezTo>
                    <a:cubicBezTo>
                      <a:pt x="1395" y="317"/>
                      <a:pt x="1078" y="0"/>
                      <a:pt x="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9"/>
              <p:cNvSpPr/>
              <p:nvPr/>
            </p:nvSpPr>
            <p:spPr>
              <a:xfrm rot="625103">
                <a:off x="2644870" y="3307699"/>
                <a:ext cx="181329" cy="153347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1381" extrusionOk="0">
                    <a:moveTo>
                      <a:pt x="935" y="1"/>
                    </a:moveTo>
                    <a:cubicBezTo>
                      <a:pt x="317" y="1"/>
                      <a:pt x="0" y="746"/>
                      <a:pt x="444" y="1173"/>
                    </a:cubicBezTo>
                    <a:cubicBezTo>
                      <a:pt x="582" y="1317"/>
                      <a:pt x="755" y="1381"/>
                      <a:pt x="926" y="1381"/>
                    </a:cubicBezTo>
                    <a:cubicBezTo>
                      <a:pt x="1284" y="1381"/>
                      <a:pt x="1632" y="1100"/>
                      <a:pt x="1632" y="682"/>
                    </a:cubicBezTo>
                    <a:cubicBezTo>
                      <a:pt x="1632" y="302"/>
                      <a:pt x="1315" y="1"/>
                      <a:pt x="9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7" name="Google Shape;347;p29"/>
            <p:cNvSpPr/>
            <p:nvPr/>
          </p:nvSpPr>
          <p:spPr>
            <a:xfrm rot="625103">
              <a:off x="2816090" y="2062838"/>
              <a:ext cx="172557" cy="117925"/>
            </a:xfrm>
            <a:custGeom>
              <a:avLst/>
              <a:gdLst/>
              <a:ahLst/>
              <a:cxnLst/>
              <a:rect l="l" t="t" r="r" b="b"/>
              <a:pathLst>
                <a:path w="1554" h="1062" extrusionOk="0">
                  <a:moveTo>
                    <a:pt x="1553" y="0"/>
                  </a:moveTo>
                  <a:lnTo>
                    <a:pt x="1553" y="0"/>
                  </a:lnTo>
                  <a:cubicBezTo>
                    <a:pt x="1316" y="79"/>
                    <a:pt x="1094" y="174"/>
                    <a:pt x="872" y="285"/>
                  </a:cubicBezTo>
                  <a:cubicBezTo>
                    <a:pt x="603" y="507"/>
                    <a:pt x="318" y="761"/>
                    <a:pt x="1" y="1062"/>
                  </a:cubicBezTo>
                  <a:lnTo>
                    <a:pt x="492" y="935"/>
                  </a:lnTo>
                  <a:cubicBezTo>
                    <a:pt x="492" y="935"/>
                    <a:pt x="951" y="539"/>
                    <a:pt x="15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EACE552C-DEFB-4523-B762-52CE080FD688}"/>
              </a:ext>
            </a:extLst>
          </p:cNvPr>
          <p:cNvSpPr/>
          <p:nvPr/>
        </p:nvSpPr>
        <p:spPr>
          <a:xfrm>
            <a:off x="902514" y="1961752"/>
            <a:ext cx="500923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dk1"/>
                </a:solidFill>
                <a:latin typeface="Work Sans ExtraBold"/>
                <a:sym typeface="Work Sans ExtraBold"/>
              </a:rPr>
              <a:t>Airline</a:t>
            </a:r>
            <a:r>
              <a:rPr lang="en-US" sz="3600" dirty="0"/>
              <a:t> </a:t>
            </a:r>
            <a:r>
              <a:rPr lang="en-US" sz="4000" dirty="0">
                <a:solidFill>
                  <a:schemeClr val="dk1"/>
                </a:solidFill>
                <a:latin typeface="Work Sans ExtraBold"/>
              </a:rPr>
              <a:t>Route Year(2014-2015)</a:t>
            </a:r>
          </a:p>
          <a:p>
            <a:endParaRPr lang="en-IN" sz="4000" dirty="0">
              <a:solidFill>
                <a:schemeClr val="dk1"/>
              </a:solidFill>
              <a:latin typeface="Work Sans ExtraBold"/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3C3503C-B4F3-4BEF-8738-8ECC8B9BDA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2757" y="934243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2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49D08BE-080E-4157-AEFF-7388BAF53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4487" y="183588"/>
            <a:ext cx="5679282" cy="1042500"/>
          </a:xfrm>
        </p:spPr>
        <p:txBody>
          <a:bodyPr/>
          <a:lstStyle/>
          <a:p>
            <a:pPr algn="ctr"/>
            <a:r>
              <a:rPr lang="en-IN" dirty="0"/>
              <a:t>Excel Link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4FE4FD-6A4A-4404-84C4-166780EB2F93}"/>
              </a:ext>
            </a:extLst>
          </p:cNvPr>
          <p:cNvSpPr/>
          <p:nvPr/>
        </p:nvSpPr>
        <p:spPr>
          <a:xfrm>
            <a:off x="521494" y="1226088"/>
            <a:ext cx="828675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Link 1: </a:t>
            </a:r>
            <a:r>
              <a:rPr lang="en-IN" dirty="0">
                <a:hlinkClick r:id="rId2"/>
              </a:rPr>
              <a:t>https://docs.google.com/spreadsheets/d/1P0xwjmq-xaAq3W8A5G0TJrbGKobYdl6B/edit?usp=share_link&amp;ouid=108433007974397532023&amp;rtpof=true&amp;sd=true</a:t>
            </a:r>
            <a:br>
              <a:rPr lang="en-IN" dirty="0"/>
            </a:br>
            <a:br>
              <a:rPr lang="en-IN" dirty="0"/>
            </a:br>
            <a:r>
              <a:rPr lang="en-IN" dirty="0"/>
              <a:t>Link 2: </a:t>
            </a:r>
            <a:r>
              <a:rPr lang="en-IN" dirty="0">
                <a:hlinkClick r:id="rId3"/>
              </a:rPr>
              <a:t>https://docs.google.com/spreadsheets/d/1XM7PJevs3lwhQo5ng_lt-GWmiEaggF2k/edit?usp=share_link&amp;ouid=108433007974397532023&amp;rtpof=true&amp;sd=true</a:t>
            </a:r>
            <a:br>
              <a:rPr lang="en-IN" dirty="0"/>
            </a:br>
            <a:endParaRPr lang="en-IN" dirty="0"/>
          </a:p>
          <a:p>
            <a:r>
              <a:rPr lang="en-IN" dirty="0"/>
              <a:t>Link 3:  </a:t>
            </a:r>
            <a:r>
              <a:rPr lang="en-IN" dirty="0">
                <a:hlinkClick r:id="rId4"/>
              </a:rPr>
              <a:t>https://docs.google.com/spreadsheets/d/1HKkm7m9cm5ogODCMXfHLT_WSMIThzGnH/edit?usp=share_link&amp;ouid=108433007974397532023&amp;rtpof=true&amp;sd=true</a:t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46769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785;p49">
            <a:extLst>
              <a:ext uri="{FF2B5EF4-FFF2-40B4-BE49-F238E27FC236}">
                <a16:creationId xmlns:a16="http://schemas.microsoft.com/office/drawing/2014/main" id="{EE47905C-0FA0-476E-A404-0D2F5E7EFB64}"/>
              </a:ext>
            </a:extLst>
          </p:cNvPr>
          <p:cNvSpPr txBox="1">
            <a:spLocks/>
          </p:cNvSpPr>
          <p:nvPr/>
        </p:nvSpPr>
        <p:spPr>
          <a:xfrm>
            <a:off x="363117" y="2019588"/>
            <a:ext cx="4070100" cy="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 ExtraBold"/>
              <a:buNone/>
              <a:defRPr sz="3300" b="0" i="0" u="none" strike="noStrike" cap="none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 b="0" i="0" u="none" strike="noStrike" cap="none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 b="0" i="0" u="none" strike="noStrike" cap="none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 b="0" i="0" u="none" strike="noStrike" cap="none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 b="0" i="0" u="none" strike="noStrike" cap="none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 b="0" i="0" u="none" strike="noStrike" cap="none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 b="0" i="0" u="none" strike="noStrike" cap="none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 b="0" i="0" u="none" strike="noStrike" cap="none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 ExtraBold"/>
              <a:buNone/>
              <a:defRPr sz="3000" b="0" i="0" u="none" strike="noStrike" cap="none">
                <a:solidFill>
                  <a:schemeClr val="dk1"/>
                </a:solidFill>
                <a:latin typeface="Work Sans ExtraBold"/>
                <a:ea typeface="Work Sans ExtraBold"/>
                <a:cs typeface="Work Sans ExtraBold"/>
                <a:sym typeface="Work Sans ExtraBold"/>
              </a:defRPr>
            </a:lvl9pPr>
          </a:lstStyle>
          <a:p>
            <a:pPr algn="l"/>
            <a:r>
              <a:rPr lang="en-IN" sz="7200" dirty="0"/>
              <a:t>Thanks!</a:t>
            </a:r>
          </a:p>
        </p:txBody>
      </p:sp>
      <p:grpSp>
        <p:nvGrpSpPr>
          <p:cNvPr id="210" name="Google Shape;803;p49">
            <a:extLst>
              <a:ext uri="{FF2B5EF4-FFF2-40B4-BE49-F238E27FC236}">
                <a16:creationId xmlns:a16="http://schemas.microsoft.com/office/drawing/2014/main" id="{460632E5-E89E-4A7E-A622-1575317BAAD8}"/>
              </a:ext>
            </a:extLst>
          </p:cNvPr>
          <p:cNvGrpSpPr/>
          <p:nvPr/>
        </p:nvGrpSpPr>
        <p:grpSpPr>
          <a:xfrm>
            <a:off x="4410376" y="1596755"/>
            <a:ext cx="3944055" cy="1699777"/>
            <a:chOff x="4468975" y="1576951"/>
            <a:chExt cx="4132497" cy="1780990"/>
          </a:xfrm>
        </p:grpSpPr>
        <p:sp>
          <p:nvSpPr>
            <p:cNvPr id="211" name="Google Shape;804;p49">
              <a:extLst>
                <a:ext uri="{FF2B5EF4-FFF2-40B4-BE49-F238E27FC236}">
                  <a16:creationId xmlns:a16="http://schemas.microsoft.com/office/drawing/2014/main" id="{0F8D3941-591D-419C-B5F8-DCBC5BA7C810}"/>
                </a:ext>
              </a:extLst>
            </p:cNvPr>
            <p:cNvSpPr/>
            <p:nvPr/>
          </p:nvSpPr>
          <p:spPr>
            <a:xfrm>
              <a:off x="7001254" y="2473653"/>
              <a:ext cx="1600218" cy="650729"/>
            </a:xfrm>
            <a:custGeom>
              <a:avLst/>
              <a:gdLst/>
              <a:ahLst/>
              <a:cxnLst/>
              <a:rect l="l" t="t" r="r" b="b"/>
              <a:pathLst>
                <a:path w="23337" h="9490" extrusionOk="0">
                  <a:moveTo>
                    <a:pt x="8365" y="0"/>
                  </a:moveTo>
                  <a:lnTo>
                    <a:pt x="0" y="5656"/>
                  </a:lnTo>
                  <a:lnTo>
                    <a:pt x="23336" y="9490"/>
                  </a:lnTo>
                  <a:lnTo>
                    <a:pt x="21419" y="7256"/>
                  </a:lnTo>
                  <a:lnTo>
                    <a:pt x="8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05;p49">
              <a:extLst>
                <a:ext uri="{FF2B5EF4-FFF2-40B4-BE49-F238E27FC236}">
                  <a16:creationId xmlns:a16="http://schemas.microsoft.com/office/drawing/2014/main" id="{2EE402DA-9151-40BC-A3F0-5523E44AA35E}"/>
                </a:ext>
              </a:extLst>
            </p:cNvPr>
            <p:cNvSpPr/>
            <p:nvPr/>
          </p:nvSpPr>
          <p:spPr>
            <a:xfrm>
              <a:off x="7001254" y="2513835"/>
              <a:ext cx="1600218" cy="611644"/>
            </a:xfrm>
            <a:custGeom>
              <a:avLst/>
              <a:gdLst/>
              <a:ahLst/>
              <a:cxnLst/>
              <a:rect l="l" t="t" r="r" b="b"/>
              <a:pathLst>
                <a:path w="23337" h="8920" extrusionOk="0">
                  <a:moveTo>
                    <a:pt x="8175" y="0"/>
                  </a:moveTo>
                  <a:lnTo>
                    <a:pt x="0" y="5086"/>
                  </a:lnTo>
                  <a:lnTo>
                    <a:pt x="23336" y="8920"/>
                  </a:lnTo>
                  <a:cubicBezTo>
                    <a:pt x="23130" y="8048"/>
                    <a:pt x="22576" y="7335"/>
                    <a:pt x="21784" y="6939"/>
                  </a:cubicBezTo>
                  <a:lnTo>
                    <a:pt x="81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06;p49">
              <a:extLst>
                <a:ext uri="{FF2B5EF4-FFF2-40B4-BE49-F238E27FC236}">
                  <a16:creationId xmlns:a16="http://schemas.microsoft.com/office/drawing/2014/main" id="{889E4F3C-2600-4FC9-833A-C46AE0079AAB}"/>
                </a:ext>
              </a:extLst>
            </p:cNvPr>
            <p:cNvSpPr/>
            <p:nvPr/>
          </p:nvSpPr>
          <p:spPr>
            <a:xfrm>
              <a:off x="5782326" y="3178630"/>
              <a:ext cx="582365" cy="179311"/>
            </a:xfrm>
            <a:custGeom>
              <a:avLst/>
              <a:gdLst/>
              <a:ahLst/>
              <a:cxnLst/>
              <a:rect l="l" t="t" r="r" b="b"/>
              <a:pathLst>
                <a:path w="8493" h="2615" extrusionOk="0">
                  <a:moveTo>
                    <a:pt x="5736" y="1"/>
                  </a:moveTo>
                  <a:lnTo>
                    <a:pt x="1" y="1078"/>
                  </a:lnTo>
                  <a:lnTo>
                    <a:pt x="7479" y="2615"/>
                  </a:lnTo>
                  <a:lnTo>
                    <a:pt x="8493" y="2045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07;p49">
              <a:extLst>
                <a:ext uri="{FF2B5EF4-FFF2-40B4-BE49-F238E27FC236}">
                  <a16:creationId xmlns:a16="http://schemas.microsoft.com/office/drawing/2014/main" id="{E9D267D3-A162-4A84-AD25-596C474642A6}"/>
                </a:ext>
              </a:extLst>
            </p:cNvPr>
            <p:cNvSpPr/>
            <p:nvPr/>
          </p:nvSpPr>
          <p:spPr>
            <a:xfrm>
              <a:off x="5782326" y="3188436"/>
              <a:ext cx="582365" cy="169505"/>
            </a:xfrm>
            <a:custGeom>
              <a:avLst/>
              <a:gdLst/>
              <a:ahLst/>
              <a:cxnLst/>
              <a:rect l="l" t="t" r="r" b="b"/>
              <a:pathLst>
                <a:path w="8493" h="2472" extrusionOk="0">
                  <a:moveTo>
                    <a:pt x="5530" y="1"/>
                  </a:moveTo>
                  <a:lnTo>
                    <a:pt x="1" y="935"/>
                  </a:lnTo>
                  <a:lnTo>
                    <a:pt x="7479" y="2472"/>
                  </a:lnTo>
                  <a:lnTo>
                    <a:pt x="8493" y="1902"/>
                  </a:lnTo>
                  <a:lnTo>
                    <a:pt x="55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08;p49">
              <a:extLst>
                <a:ext uri="{FF2B5EF4-FFF2-40B4-BE49-F238E27FC236}">
                  <a16:creationId xmlns:a16="http://schemas.microsoft.com/office/drawing/2014/main" id="{89CD9288-97A8-48CB-BD3B-2DE00D23C368}"/>
                </a:ext>
              </a:extLst>
            </p:cNvPr>
            <p:cNvSpPr/>
            <p:nvPr/>
          </p:nvSpPr>
          <p:spPr>
            <a:xfrm>
              <a:off x="5460794" y="1576951"/>
              <a:ext cx="2999389" cy="1714044"/>
            </a:xfrm>
            <a:custGeom>
              <a:avLst/>
              <a:gdLst/>
              <a:ahLst/>
              <a:cxnLst/>
              <a:rect l="l" t="t" r="r" b="b"/>
              <a:pathLst>
                <a:path w="43742" h="24997" extrusionOk="0">
                  <a:moveTo>
                    <a:pt x="37292" y="1"/>
                  </a:moveTo>
                  <a:cubicBezTo>
                    <a:pt x="34642" y="1"/>
                    <a:pt x="32050" y="1908"/>
                    <a:pt x="32050" y="1908"/>
                  </a:cubicBezTo>
                  <a:lnTo>
                    <a:pt x="2805" y="21331"/>
                  </a:lnTo>
                  <a:lnTo>
                    <a:pt x="682" y="23264"/>
                  </a:lnTo>
                  <a:lnTo>
                    <a:pt x="175" y="24135"/>
                  </a:lnTo>
                  <a:cubicBezTo>
                    <a:pt x="1" y="24436"/>
                    <a:pt x="127" y="24816"/>
                    <a:pt x="460" y="24927"/>
                  </a:cubicBezTo>
                  <a:cubicBezTo>
                    <a:pt x="581" y="24976"/>
                    <a:pt x="711" y="24996"/>
                    <a:pt x="844" y="24996"/>
                  </a:cubicBezTo>
                  <a:cubicBezTo>
                    <a:pt x="885" y="24996"/>
                    <a:pt x="926" y="24994"/>
                    <a:pt x="967" y="24991"/>
                  </a:cubicBezTo>
                  <a:lnTo>
                    <a:pt x="10552" y="23660"/>
                  </a:lnTo>
                  <a:cubicBezTo>
                    <a:pt x="11898" y="23470"/>
                    <a:pt x="13197" y="23090"/>
                    <a:pt x="14417" y="22519"/>
                  </a:cubicBezTo>
                  <a:lnTo>
                    <a:pt x="19566" y="20111"/>
                  </a:lnTo>
                  <a:cubicBezTo>
                    <a:pt x="19566" y="20111"/>
                    <a:pt x="23511" y="19683"/>
                    <a:pt x="27630" y="16737"/>
                  </a:cubicBezTo>
                  <a:cubicBezTo>
                    <a:pt x="31242" y="14139"/>
                    <a:pt x="30925" y="13014"/>
                    <a:pt x="30925" y="13014"/>
                  </a:cubicBezTo>
                  <a:cubicBezTo>
                    <a:pt x="30925" y="13014"/>
                    <a:pt x="40557" y="6788"/>
                    <a:pt x="42253" y="3857"/>
                  </a:cubicBezTo>
                  <a:cubicBezTo>
                    <a:pt x="43742" y="1259"/>
                    <a:pt x="40066" y="926"/>
                    <a:pt x="40066" y="926"/>
                  </a:cubicBezTo>
                  <a:cubicBezTo>
                    <a:pt x="39213" y="249"/>
                    <a:pt x="38249" y="1"/>
                    <a:pt x="37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09;p49">
              <a:extLst>
                <a:ext uri="{FF2B5EF4-FFF2-40B4-BE49-F238E27FC236}">
                  <a16:creationId xmlns:a16="http://schemas.microsoft.com/office/drawing/2014/main" id="{7FA68A8D-780C-48CF-A2CA-FFD90ACBE633}"/>
                </a:ext>
              </a:extLst>
            </p:cNvPr>
            <p:cNvSpPr/>
            <p:nvPr/>
          </p:nvSpPr>
          <p:spPr>
            <a:xfrm>
              <a:off x="5913778" y="1881817"/>
              <a:ext cx="1728444" cy="1120022"/>
            </a:xfrm>
            <a:custGeom>
              <a:avLst/>
              <a:gdLst/>
              <a:ahLst/>
              <a:cxnLst/>
              <a:rect l="l" t="t" r="r" b="b"/>
              <a:pathLst>
                <a:path w="25207" h="16334" extrusionOk="0">
                  <a:moveTo>
                    <a:pt x="24939" y="0"/>
                  </a:moveTo>
                  <a:cubicBezTo>
                    <a:pt x="24894" y="0"/>
                    <a:pt x="24849" y="14"/>
                    <a:pt x="24810" y="44"/>
                  </a:cubicBezTo>
                  <a:cubicBezTo>
                    <a:pt x="24636" y="171"/>
                    <a:pt x="24541" y="393"/>
                    <a:pt x="24557" y="615"/>
                  </a:cubicBezTo>
                  <a:cubicBezTo>
                    <a:pt x="24579" y="761"/>
                    <a:pt x="24674" y="852"/>
                    <a:pt x="24784" y="852"/>
                  </a:cubicBezTo>
                  <a:cubicBezTo>
                    <a:pt x="24829" y="852"/>
                    <a:pt x="24876" y="837"/>
                    <a:pt x="24921" y="805"/>
                  </a:cubicBezTo>
                  <a:cubicBezTo>
                    <a:pt x="25111" y="662"/>
                    <a:pt x="25206" y="456"/>
                    <a:pt x="25175" y="235"/>
                  </a:cubicBezTo>
                  <a:cubicBezTo>
                    <a:pt x="25175" y="97"/>
                    <a:pt x="25058" y="0"/>
                    <a:pt x="24939" y="0"/>
                  </a:cubicBezTo>
                  <a:close/>
                  <a:moveTo>
                    <a:pt x="23069" y="1192"/>
                  </a:moveTo>
                  <a:cubicBezTo>
                    <a:pt x="23024" y="1192"/>
                    <a:pt x="22975" y="1205"/>
                    <a:pt x="22925" y="1233"/>
                  </a:cubicBezTo>
                  <a:lnTo>
                    <a:pt x="22925" y="1217"/>
                  </a:lnTo>
                  <a:cubicBezTo>
                    <a:pt x="22751" y="1359"/>
                    <a:pt x="22656" y="1565"/>
                    <a:pt x="22672" y="1787"/>
                  </a:cubicBezTo>
                  <a:cubicBezTo>
                    <a:pt x="22694" y="1934"/>
                    <a:pt x="22789" y="2024"/>
                    <a:pt x="22899" y="2024"/>
                  </a:cubicBezTo>
                  <a:cubicBezTo>
                    <a:pt x="22943" y="2024"/>
                    <a:pt x="22990" y="2009"/>
                    <a:pt x="23036" y="1977"/>
                  </a:cubicBezTo>
                  <a:cubicBezTo>
                    <a:pt x="23226" y="1850"/>
                    <a:pt x="23321" y="1629"/>
                    <a:pt x="23289" y="1407"/>
                  </a:cubicBezTo>
                  <a:cubicBezTo>
                    <a:pt x="23267" y="1271"/>
                    <a:pt x="23180" y="1192"/>
                    <a:pt x="23069" y="1192"/>
                  </a:cubicBezTo>
                  <a:close/>
                  <a:moveTo>
                    <a:pt x="21186" y="2386"/>
                  </a:moveTo>
                  <a:cubicBezTo>
                    <a:pt x="21139" y="2386"/>
                    <a:pt x="21089" y="2403"/>
                    <a:pt x="21040" y="2437"/>
                  </a:cubicBezTo>
                  <a:cubicBezTo>
                    <a:pt x="20850" y="2563"/>
                    <a:pt x="20755" y="2785"/>
                    <a:pt x="20786" y="3007"/>
                  </a:cubicBezTo>
                  <a:cubicBezTo>
                    <a:pt x="20808" y="3150"/>
                    <a:pt x="20899" y="3231"/>
                    <a:pt x="21005" y="3231"/>
                  </a:cubicBezTo>
                  <a:cubicBezTo>
                    <a:pt x="21052" y="3231"/>
                    <a:pt x="21102" y="3215"/>
                    <a:pt x="21151" y="3181"/>
                  </a:cubicBezTo>
                  <a:cubicBezTo>
                    <a:pt x="21341" y="3054"/>
                    <a:pt x="21436" y="2833"/>
                    <a:pt x="21404" y="2611"/>
                  </a:cubicBezTo>
                  <a:cubicBezTo>
                    <a:pt x="21382" y="2468"/>
                    <a:pt x="21292" y="2386"/>
                    <a:pt x="21186" y="2386"/>
                  </a:cubicBezTo>
                  <a:close/>
                  <a:moveTo>
                    <a:pt x="19296" y="3575"/>
                  </a:moveTo>
                  <a:cubicBezTo>
                    <a:pt x="19251" y="3575"/>
                    <a:pt x="19203" y="3591"/>
                    <a:pt x="19155" y="3625"/>
                  </a:cubicBezTo>
                  <a:lnTo>
                    <a:pt x="19139" y="3625"/>
                  </a:lnTo>
                  <a:cubicBezTo>
                    <a:pt x="18964" y="3767"/>
                    <a:pt x="18869" y="3973"/>
                    <a:pt x="18901" y="4195"/>
                  </a:cubicBezTo>
                  <a:cubicBezTo>
                    <a:pt x="18923" y="4350"/>
                    <a:pt x="19007" y="4435"/>
                    <a:pt x="19114" y="4435"/>
                  </a:cubicBezTo>
                  <a:cubicBezTo>
                    <a:pt x="19161" y="4435"/>
                    <a:pt x="19213" y="4419"/>
                    <a:pt x="19265" y="4385"/>
                  </a:cubicBezTo>
                  <a:cubicBezTo>
                    <a:pt x="19440" y="4259"/>
                    <a:pt x="19535" y="4037"/>
                    <a:pt x="19519" y="3815"/>
                  </a:cubicBezTo>
                  <a:cubicBezTo>
                    <a:pt x="19486" y="3660"/>
                    <a:pt x="19399" y="3575"/>
                    <a:pt x="19296" y="3575"/>
                  </a:cubicBezTo>
                  <a:close/>
                  <a:moveTo>
                    <a:pt x="17395" y="4773"/>
                  </a:moveTo>
                  <a:cubicBezTo>
                    <a:pt x="17351" y="4773"/>
                    <a:pt x="17303" y="4786"/>
                    <a:pt x="17253" y="4813"/>
                  </a:cubicBezTo>
                  <a:cubicBezTo>
                    <a:pt x="17079" y="4956"/>
                    <a:pt x="16984" y="5162"/>
                    <a:pt x="17016" y="5383"/>
                  </a:cubicBezTo>
                  <a:cubicBezTo>
                    <a:pt x="17038" y="5530"/>
                    <a:pt x="17125" y="5620"/>
                    <a:pt x="17236" y="5620"/>
                  </a:cubicBezTo>
                  <a:cubicBezTo>
                    <a:pt x="17281" y="5620"/>
                    <a:pt x="17330" y="5605"/>
                    <a:pt x="17380" y="5573"/>
                  </a:cubicBezTo>
                  <a:cubicBezTo>
                    <a:pt x="17554" y="5447"/>
                    <a:pt x="17650" y="5225"/>
                    <a:pt x="17618" y="5003"/>
                  </a:cubicBezTo>
                  <a:cubicBezTo>
                    <a:pt x="17595" y="4856"/>
                    <a:pt x="17507" y="4773"/>
                    <a:pt x="17395" y="4773"/>
                  </a:cubicBezTo>
                  <a:close/>
                  <a:moveTo>
                    <a:pt x="15528" y="5967"/>
                  </a:moveTo>
                  <a:cubicBezTo>
                    <a:pt x="15481" y="5967"/>
                    <a:pt x="15427" y="5983"/>
                    <a:pt x="15368" y="6017"/>
                  </a:cubicBezTo>
                  <a:cubicBezTo>
                    <a:pt x="15194" y="6144"/>
                    <a:pt x="15099" y="6366"/>
                    <a:pt x="15131" y="6587"/>
                  </a:cubicBezTo>
                  <a:cubicBezTo>
                    <a:pt x="15152" y="6730"/>
                    <a:pt x="15235" y="6812"/>
                    <a:pt x="15342" y="6812"/>
                  </a:cubicBezTo>
                  <a:cubicBezTo>
                    <a:pt x="15389" y="6812"/>
                    <a:pt x="15441" y="6796"/>
                    <a:pt x="15495" y="6762"/>
                  </a:cubicBezTo>
                  <a:cubicBezTo>
                    <a:pt x="15669" y="6635"/>
                    <a:pt x="15764" y="6413"/>
                    <a:pt x="15733" y="6191"/>
                  </a:cubicBezTo>
                  <a:cubicBezTo>
                    <a:pt x="15711" y="6049"/>
                    <a:pt x="15635" y="5967"/>
                    <a:pt x="15528" y="5967"/>
                  </a:cubicBezTo>
                  <a:close/>
                  <a:moveTo>
                    <a:pt x="13638" y="7155"/>
                  </a:moveTo>
                  <a:cubicBezTo>
                    <a:pt x="13590" y="7155"/>
                    <a:pt x="13537" y="7171"/>
                    <a:pt x="13483" y="7205"/>
                  </a:cubicBezTo>
                  <a:lnTo>
                    <a:pt x="13483" y="7189"/>
                  </a:lnTo>
                  <a:cubicBezTo>
                    <a:pt x="13309" y="7316"/>
                    <a:pt x="13214" y="7538"/>
                    <a:pt x="13245" y="7760"/>
                  </a:cubicBezTo>
                  <a:cubicBezTo>
                    <a:pt x="13267" y="7902"/>
                    <a:pt x="13350" y="7984"/>
                    <a:pt x="13457" y="7984"/>
                  </a:cubicBezTo>
                  <a:cubicBezTo>
                    <a:pt x="13504" y="7984"/>
                    <a:pt x="13556" y="7968"/>
                    <a:pt x="13610" y="7934"/>
                  </a:cubicBezTo>
                  <a:cubicBezTo>
                    <a:pt x="13784" y="7807"/>
                    <a:pt x="13879" y="7585"/>
                    <a:pt x="13847" y="7364"/>
                  </a:cubicBezTo>
                  <a:cubicBezTo>
                    <a:pt x="13825" y="7233"/>
                    <a:pt x="13744" y="7155"/>
                    <a:pt x="13638" y="7155"/>
                  </a:cubicBezTo>
                  <a:close/>
                  <a:moveTo>
                    <a:pt x="11744" y="8346"/>
                  </a:moveTo>
                  <a:cubicBezTo>
                    <a:pt x="11698" y="8346"/>
                    <a:pt x="11649" y="8361"/>
                    <a:pt x="11598" y="8393"/>
                  </a:cubicBezTo>
                  <a:lnTo>
                    <a:pt x="11598" y="8378"/>
                  </a:lnTo>
                  <a:cubicBezTo>
                    <a:pt x="11423" y="8504"/>
                    <a:pt x="11328" y="8726"/>
                    <a:pt x="11360" y="8948"/>
                  </a:cubicBezTo>
                  <a:cubicBezTo>
                    <a:pt x="11383" y="9095"/>
                    <a:pt x="11470" y="9178"/>
                    <a:pt x="11582" y="9178"/>
                  </a:cubicBezTo>
                  <a:cubicBezTo>
                    <a:pt x="11627" y="9178"/>
                    <a:pt x="11675" y="9165"/>
                    <a:pt x="11724" y="9138"/>
                  </a:cubicBezTo>
                  <a:cubicBezTo>
                    <a:pt x="11899" y="8995"/>
                    <a:pt x="11994" y="8774"/>
                    <a:pt x="11962" y="8568"/>
                  </a:cubicBezTo>
                  <a:cubicBezTo>
                    <a:pt x="11940" y="8433"/>
                    <a:pt x="11854" y="8346"/>
                    <a:pt x="11744" y="8346"/>
                  </a:cubicBezTo>
                  <a:close/>
                  <a:moveTo>
                    <a:pt x="9854" y="9542"/>
                  </a:moveTo>
                  <a:cubicBezTo>
                    <a:pt x="9810" y="9542"/>
                    <a:pt x="9762" y="9555"/>
                    <a:pt x="9712" y="9582"/>
                  </a:cubicBezTo>
                  <a:lnTo>
                    <a:pt x="9712" y="9597"/>
                  </a:lnTo>
                  <a:cubicBezTo>
                    <a:pt x="9538" y="9724"/>
                    <a:pt x="9443" y="9946"/>
                    <a:pt x="9475" y="10168"/>
                  </a:cubicBezTo>
                  <a:cubicBezTo>
                    <a:pt x="9497" y="10310"/>
                    <a:pt x="9579" y="10392"/>
                    <a:pt x="9686" y="10392"/>
                  </a:cubicBezTo>
                  <a:cubicBezTo>
                    <a:pt x="9733" y="10392"/>
                    <a:pt x="9786" y="10376"/>
                    <a:pt x="9839" y="10342"/>
                  </a:cubicBezTo>
                  <a:cubicBezTo>
                    <a:pt x="10013" y="10215"/>
                    <a:pt x="10108" y="9994"/>
                    <a:pt x="10077" y="9772"/>
                  </a:cubicBezTo>
                  <a:cubicBezTo>
                    <a:pt x="10054" y="9624"/>
                    <a:pt x="9966" y="9542"/>
                    <a:pt x="9854" y="9542"/>
                  </a:cubicBezTo>
                  <a:close/>
                  <a:moveTo>
                    <a:pt x="7973" y="10735"/>
                  </a:moveTo>
                  <a:cubicBezTo>
                    <a:pt x="7926" y="10735"/>
                    <a:pt x="7876" y="10752"/>
                    <a:pt x="7827" y="10786"/>
                  </a:cubicBezTo>
                  <a:cubicBezTo>
                    <a:pt x="7653" y="10912"/>
                    <a:pt x="7558" y="11134"/>
                    <a:pt x="7574" y="11356"/>
                  </a:cubicBezTo>
                  <a:cubicBezTo>
                    <a:pt x="7607" y="11499"/>
                    <a:pt x="7693" y="11581"/>
                    <a:pt x="7795" y="11581"/>
                  </a:cubicBezTo>
                  <a:cubicBezTo>
                    <a:pt x="7841" y="11581"/>
                    <a:pt x="7889" y="11564"/>
                    <a:pt x="7938" y="11530"/>
                  </a:cubicBezTo>
                  <a:cubicBezTo>
                    <a:pt x="8128" y="11404"/>
                    <a:pt x="8223" y="11182"/>
                    <a:pt x="8192" y="10960"/>
                  </a:cubicBezTo>
                  <a:cubicBezTo>
                    <a:pt x="8170" y="10817"/>
                    <a:pt x="8079" y="10735"/>
                    <a:pt x="7973" y="10735"/>
                  </a:cubicBezTo>
                  <a:close/>
                  <a:moveTo>
                    <a:pt x="6088" y="11924"/>
                  </a:moveTo>
                  <a:cubicBezTo>
                    <a:pt x="6041" y="11924"/>
                    <a:pt x="5991" y="11940"/>
                    <a:pt x="5942" y="11974"/>
                  </a:cubicBezTo>
                  <a:cubicBezTo>
                    <a:pt x="5752" y="12101"/>
                    <a:pt x="5657" y="12322"/>
                    <a:pt x="5688" y="12544"/>
                  </a:cubicBezTo>
                  <a:cubicBezTo>
                    <a:pt x="5710" y="12687"/>
                    <a:pt x="5801" y="12769"/>
                    <a:pt x="5907" y="12769"/>
                  </a:cubicBezTo>
                  <a:cubicBezTo>
                    <a:pt x="5954" y="12769"/>
                    <a:pt x="6004" y="12753"/>
                    <a:pt x="6053" y="12718"/>
                  </a:cubicBezTo>
                  <a:cubicBezTo>
                    <a:pt x="6243" y="12592"/>
                    <a:pt x="6338" y="12370"/>
                    <a:pt x="6306" y="12148"/>
                  </a:cubicBezTo>
                  <a:cubicBezTo>
                    <a:pt x="6284" y="12006"/>
                    <a:pt x="6194" y="11924"/>
                    <a:pt x="6088" y="11924"/>
                  </a:cubicBezTo>
                  <a:close/>
                  <a:moveTo>
                    <a:pt x="4194" y="13122"/>
                  </a:moveTo>
                  <a:cubicBezTo>
                    <a:pt x="4149" y="13122"/>
                    <a:pt x="4102" y="13135"/>
                    <a:pt x="4057" y="13162"/>
                  </a:cubicBezTo>
                  <a:lnTo>
                    <a:pt x="4057" y="13146"/>
                  </a:lnTo>
                  <a:cubicBezTo>
                    <a:pt x="3866" y="13273"/>
                    <a:pt x="3771" y="13495"/>
                    <a:pt x="3803" y="13717"/>
                  </a:cubicBezTo>
                  <a:cubicBezTo>
                    <a:pt x="3826" y="13863"/>
                    <a:pt x="3920" y="13954"/>
                    <a:pt x="4030" y="13954"/>
                  </a:cubicBezTo>
                  <a:cubicBezTo>
                    <a:pt x="4075" y="13954"/>
                    <a:pt x="4122" y="13939"/>
                    <a:pt x="4167" y="13907"/>
                  </a:cubicBezTo>
                  <a:cubicBezTo>
                    <a:pt x="4358" y="13764"/>
                    <a:pt x="4453" y="13558"/>
                    <a:pt x="4421" y="13336"/>
                  </a:cubicBezTo>
                  <a:cubicBezTo>
                    <a:pt x="4398" y="13201"/>
                    <a:pt x="4304" y="13122"/>
                    <a:pt x="4194" y="13122"/>
                  </a:cubicBezTo>
                  <a:close/>
                  <a:moveTo>
                    <a:pt x="2319" y="14315"/>
                  </a:moveTo>
                  <a:cubicBezTo>
                    <a:pt x="2272" y="14315"/>
                    <a:pt x="2221" y="14332"/>
                    <a:pt x="2171" y="14366"/>
                  </a:cubicBezTo>
                  <a:lnTo>
                    <a:pt x="2171" y="14350"/>
                  </a:lnTo>
                  <a:cubicBezTo>
                    <a:pt x="1981" y="14477"/>
                    <a:pt x="1886" y="14699"/>
                    <a:pt x="1918" y="14921"/>
                  </a:cubicBezTo>
                  <a:cubicBezTo>
                    <a:pt x="1940" y="15063"/>
                    <a:pt x="2030" y="15145"/>
                    <a:pt x="2136" y="15145"/>
                  </a:cubicBezTo>
                  <a:cubicBezTo>
                    <a:pt x="2183" y="15145"/>
                    <a:pt x="2234" y="15129"/>
                    <a:pt x="2282" y="15095"/>
                  </a:cubicBezTo>
                  <a:cubicBezTo>
                    <a:pt x="2456" y="14968"/>
                    <a:pt x="2552" y="14746"/>
                    <a:pt x="2536" y="14525"/>
                  </a:cubicBezTo>
                  <a:cubicBezTo>
                    <a:pt x="2514" y="14394"/>
                    <a:pt x="2425" y="14315"/>
                    <a:pt x="2319" y="14315"/>
                  </a:cubicBezTo>
                  <a:close/>
                  <a:moveTo>
                    <a:pt x="426" y="15504"/>
                  </a:moveTo>
                  <a:cubicBezTo>
                    <a:pt x="377" y="15504"/>
                    <a:pt x="325" y="15520"/>
                    <a:pt x="270" y="15554"/>
                  </a:cubicBezTo>
                  <a:lnTo>
                    <a:pt x="286" y="15538"/>
                  </a:lnTo>
                  <a:lnTo>
                    <a:pt x="286" y="15538"/>
                  </a:lnTo>
                  <a:cubicBezTo>
                    <a:pt x="96" y="15665"/>
                    <a:pt x="1" y="15887"/>
                    <a:pt x="33" y="16109"/>
                  </a:cubicBezTo>
                  <a:cubicBezTo>
                    <a:pt x="55" y="16251"/>
                    <a:pt x="137" y="16333"/>
                    <a:pt x="244" y="16333"/>
                  </a:cubicBezTo>
                  <a:cubicBezTo>
                    <a:pt x="291" y="16333"/>
                    <a:pt x="343" y="16317"/>
                    <a:pt x="397" y="16283"/>
                  </a:cubicBezTo>
                  <a:cubicBezTo>
                    <a:pt x="571" y="16156"/>
                    <a:pt x="666" y="15935"/>
                    <a:pt x="650" y="15713"/>
                  </a:cubicBezTo>
                  <a:cubicBezTo>
                    <a:pt x="618" y="15582"/>
                    <a:pt x="533" y="15504"/>
                    <a:pt x="426" y="15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810;p49">
              <a:extLst>
                <a:ext uri="{FF2B5EF4-FFF2-40B4-BE49-F238E27FC236}">
                  <a16:creationId xmlns:a16="http://schemas.microsoft.com/office/drawing/2014/main" id="{2C8E5C32-1135-4DF6-8428-844621EC5677}"/>
                </a:ext>
              </a:extLst>
            </p:cNvPr>
            <p:cNvSpPr/>
            <p:nvPr/>
          </p:nvSpPr>
          <p:spPr>
            <a:xfrm>
              <a:off x="5718280" y="2665926"/>
              <a:ext cx="584491" cy="356358"/>
            </a:xfrm>
            <a:custGeom>
              <a:avLst/>
              <a:gdLst/>
              <a:ahLst/>
              <a:cxnLst/>
              <a:rect l="l" t="t" r="r" b="b"/>
              <a:pathLst>
                <a:path w="8524" h="5197" extrusionOk="0">
                  <a:moveTo>
                    <a:pt x="7779" y="0"/>
                  </a:moveTo>
                  <a:lnTo>
                    <a:pt x="0" y="5197"/>
                  </a:lnTo>
                  <a:lnTo>
                    <a:pt x="8524" y="380"/>
                  </a:lnTo>
                  <a:lnTo>
                    <a:pt x="77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811;p49">
              <a:extLst>
                <a:ext uri="{FF2B5EF4-FFF2-40B4-BE49-F238E27FC236}">
                  <a16:creationId xmlns:a16="http://schemas.microsoft.com/office/drawing/2014/main" id="{227E1E3F-DFB7-4A6C-9686-70393E8B73EC}"/>
                </a:ext>
              </a:extLst>
            </p:cNvPr>
            <p:cNvSpPr/>
            <p:nvPr/>
          </p:nvSpPr>
          <p:spPr>
            <a:xfrm>
              <a:off x="6944751" y="1638253"/>
              <a:ext cx="893056" cy="570365"/>
            </a:xfrm>
            <a:custGeom>
              <a:avLst/>
              <a:gdLst/>
              <a:ahLst/>
              <a:cxnLst/>
              <a:rect l="l" t="t" r="r" b="b"/>
              <a:pathLst>
                <a:path w="13024" h="8318" extrusionOk="0">
                  <a:moveTo>
                    <a:pt x="13023" y="0"/>
                  </a:moveTo>
                  <a:lnTo>
                    <a:pt x="0" y="8317"/>
                  </a:lnTo>
                  <a:lnTo>
                    <a:pt x="12405" y="2076"/>
                  </a:lnTo>
                  <a:cubicBezTo>
                    <a:pt x="12405" y="2076"/>
                    <a:pt x="12183" y="1077"/>
                    <a:pt x="130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12;p49">
              <a:extLst>
                <a:ext uri="{FF2B5EF4-FFF2-40B4-BE49-F238E27FC236}">
                  <a16:creationId xmlns:a16="http://schemas.microsoft.com/office/drawing/2014/main" id="{C4FCC871-C3BE-4F50-9D3E-BF9788742CEC}"/>
                </a:ext>
              </a:extLst>
            </p:cNvPr>
            <p:cNvSpPr/>
            <p:nvPr/>
          </p:nvSpPr>
          <p:spPr>
            <a:xfrm>
              <a:off x="5523537" y="1667533"/>
              <a:ext cx="2854089" cy="1623120"/>
            </a:xfrm>
            <a:custGeom>
              <a:avLst/>
              <a:gdLst/>
              <a:ahLst/>
              <a:cxnLst/>
              <a:rect l="l" t="t" r="r" b="b"/>
              <a:pathLst>
                <a:path w="41623" h="23671" extrusionOk="0">
                  <a:moveTo>
                    <a:pt x="39500" y="1"/>
                  </a:moveTo>
                  <a:lnTo>
                    <a:pt x="39500" y="1"/>
                  </a:lnTo>
                  <a:cubicBezTo>
                    <a:pt x="39912" y="365"/>
                    <a:pt x="40197" y="904"/>
                    <a:pt x="39801" y="1585"/>
                  </a:cubicBezTo>
                  <a:cubicBezTo>
                    <a:pt x="38106" y="4516"/>
                    <a:pt x="28600" y="10600"/>
                    <a:pt x="28600" y="10600"/>
                  </a:cubicBezTo>
                  <a:cubicBezTo>
                    <a:pt x="28600" y="10600"/>
                    <a:pt x="28917" y="11724"/>
                    <a:pt x="25289" y="14323"/>
                  </a:cubicBezTo>
                  <a:cubicBezTo>
                    <a:pt x="21186" y="17269"/>
                    <a:pt x="17225" y="17697"/>
                    <a:pt x="17225" y="17697"/>
                  </a:cubicBezTo>
                  <a:lnTo>
                    <a:pt x="12678" y="19725"/>
                  </a:lnTo>
                  <a:cubicBezTo>
                    <a:pt x="11459" y="20311"/>
                    <a:pt x="10080" y="20723"/>
                    <a:pt x="8227" y="21246"/>
                  </a:cubicBezTo>
                  <a:cubicBezTo>
                    <a:pt x="8227" y="21246"/>
                    <a:pt x="0" y="23670"/>
                    <a:pt x="65" y="23670"/>
                  </a:cubicBezTo>
                  <a:cubicBezTo>
                    <a:pt x="66" y="23670"/>
                    <a:pt x="67" y="23670"/>
                    <a:pt x="68" y="23670"/>
                  </a:cubicBezTo>
                  <a:lnTo>
                    <a:pt x="9621" y="21848"/>
                  </a:lnTo>
                  <a:cubicBezTo>
                    <a:pt x="10825" y="21674"/>
                    <a:pt x="12013" y="21357"/>
                    <a:pt x="13138" y="20929"/>
                  </a:cubicBezTo>
                  <a:lnTo>
                    <a:pt x="18635" y="18774"/>
                  </a:lnTo>
                  <a:cubicBezTo>
                    <a:pt x="18635" y="18774"/>
                    <a:pt x="22596" y="18362"/>
                    <a:pt x="26699" y="15400"/>
                  </a:cubicBezTo>
                  <a:cubicBezTo>
                    <a:pt x="30327" y="12802"/>
                    <a:pt x="29662" y="11344"/>
                    <a:pt x="29662" y="11344"/>
                  </a:cubicBezTo>
                  <a:cubicBezTo>
                    <a:pt x="29662" y="11344"/>
                    <a:pt x="39056" y="5451"/>
                    <a:pt x="40656" y="2456"/>
                  </a:cubicBezTo>
                  <a:cubicBezTo>
                    <a:pt x="41623" y="635"/>
                    <a:pt x="40450" y="318"/>
                    <a:pt x="39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13;p49">
              <a:extLst>
                <a:ext uri="{FF2B5EF4-FFF2-40B4-BE49-F238E27FC236}">
                  <a16:creationId xmlns:a16="http://schemas.microsoft.com/office/drawing/2014/main" id="{31C8EEB1-F7F2-4DCC-9ECC-3BD8BAD64289}"/>
                </a:ext>
              </a:extLst>
            </p:cNvPr>
            <p:cNvSpPr/>
            <p:nvPr/>
          </p:nvSpPr>
          <p:spPr>
            <a:xfrm>
              <a:off x="5608566" y="2381288"/>
              <a:ext cx="423694" cy="635575"/>
            </a:xfrm>
            <a:custGeom>
              <a:avLst/>
              <a:gdLst/>
              <a:ahLst/>
              <a:cxnLst/>
              <a:rect l="l" t="t" r="r" b="b"/>
              <a:pathLst>
                <a:path w="6179" h="9269" extrusionOk="0">
                  <a:moveTo>
                    <a:pt x="0" y="0"/>
                  </a:moveTo>
                  <a:lnTo>
                    <a:pt x="1077" y="9268"/>
                  </a:lnTo>
                  <a:lnTo>
                    <a:pt x="6179" y="5973"/>
                  </a:lnTo>
                  <a:lnTo>
                    <a:pt x="3343" y="1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814;p49">
              <a:extLst>
                <a:ext uri="{FF2B5EF4-FFF2-40B4-BE49-F238E27FC236}">
                  <a16:creationId xmlns:a16="http://schemas.microsoft.com/office/drawing/2014/main" id="{B336716E-B400-4222-9AD0-7E15F81CEB51}"/>
                </a:ext>
              </a:extLst>
            </p:cNvPr>
            <p:cNvSpPr/>
            <p:nvPr/>
          </p:nvSpPr>
          <p:spPr>
            <a:xfrm>
              <a:off x="4815536" y="2029313"/>
              <a:ext cx="2230239" cy="365067"/>
            </a:xfrm>
            <a:custGeom>
              <a:avLst/>
              <a:gdLst/>
              <a:ahLst/>
              <a:cxnLst/>
              <a:rect l="l" t="t" r="r" b="b"/>
              <a:pathLst>
                <a:path w="32525" h="5324" extrusionOk="0">
                  <a:moveTo>
                    <a:pt x="0" y="0"/>
                  </a:moveTo>
                  <a:cubicBezTo>
                    <a:pt x="1" y="1"/>
                    <a:pt x="10852" y="3533"/>
                    <a:pt x="11137" y="3565"/>
                  </a:cubicBezTo>
                  <a:lnTo>
                    <a:pt x="32525" y="5324"/>
                  </a:lnTo>
                  <a:lnTo>
                    <a:pt x="32525" y="5324"/>
                  </a:lnTo>
                  <a:lnTo>
                    <a:pt x="31606" y="4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815;p49">
              <a:extLst>
                <a:ext uri="{FF2B5EF4-FFF2-40B4-BE49-F238E27FC236}">
                  <a16:creationId xmlns:a16="http://schemas.microsoft.com/office/drawing/2014/main" id="{5E986908-56DF-4BFA-82E8-1938460482C9}"/>
                </a:ext>
              </a:extLst>
            </p:cNvPr>
            <p:cNvSpPr/>
            <p:nvPr/>
          </p:nvSpPr>
          <p:spPr>
            <a:xfrm>
              <a:off x="4468975" y="2006410"/>
              <a:ext cx="2576792" cy="733425"/>
            </a:xfrm>
            <a:custGeom>
              <a:avLst/>
              <a:gdLst/>
              <a:ahLst/>
              <a:cxnLst/>
              <a:rect l="l" t="t" r="r" b="b"/>
              <a:pathLst>
                <a:path w="37579" h="10696" extrusionOk="0">
                  <a:moveTo>
                    <a:pt x="2564" y="0"/>
                  </a:moveTo>
                  <a:cubicBezTo>
                    <a:pt x="1929" y="0"/>
                    <a:pt x="1299" y="92"/>
                    <a:pt x="682" y="271"/>
                  </a:cubicBezTo>
                  <a:lnTo>
                    <a:pt x="0" y="477"/>
                  </a:lnTo>
                  <a:lnTo>
                    <a:pt x="30592" y="10696"/>
                  </a:lnTo>
                  <a:lnTo>
                    <a:pt x="37579" y="5658"/>
                  </a:lnTo>
                  <a:lnTo>
                    <a:pt x="3692" y="97"/>
                  </a:lnTo>
                  <a:cubicBezTo>
                    <a:pt x="3315" y="32"/>
                    <a:pt x="2939" y="0"/>
                    <a:pt x="25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816;p49">
              <a:extLst>
                <a:ext uri="{FF2B5EF4-FFF2-40B4-BE49-F238E27FC236}">
                  <a16:creationId xmlns:a16="http://schemas.microsoft.com/office/drawing/2014/main" id="{53275C7A-E2D2-439E-BB9E-1D1126234131}"/>
                </a:ext>
              </a:extLst>
            </p:cNvPr>
            <p:cNvSpPr/>
            <p:nvPr/>
          </p:nvSpPr>
          <p:spPr>
            <a:xfrm>
              <a:off x="6251630" y="2182501"/>
              <a:ext cx="475876" cy="438917"/>
            </a:xfrm>
            <a:custGeom>
              <a:avLst/>
              <a:gdLst/>
              <a:ahLst/>
              <a:cxnLst/>
              <a:rect l="l" t="t" r="r" b="b"/>
              <a:pathLst>
                <a:path w="6940" h="6401" extrusionOk="0">
                  <a:moveTo>
                    <a:pt x="5546" y="0"/>
                  </a:moveTo>
                  <a:cubicBezTo>
                    <a:pt x="5546" y="0"/>
                    <a:pt x="3344" y="666"/>
                    <a:pt x="888" y="2995"/>
                  </a:cubicBezTo>
                  <a:cubicBezTo>
                    <a:pt x="888" y="2995"/>
                    <a:pt x="1" y="3660"/>
                    <a:pt x="365" y="4975"/>
                  </a:cubicBezTo>
                  <a:cubicBezTo>
                    <a:pt x="540" y="5719"/>
                    <a:pt x="1157" y="6290"/>
                    <a:pt x="1918" y="6401"/>
                  </a:cubicBezTo>
                  <a:lnTo>
                    <a:pt x="4104" y="6020"/>
                  </a:lnTo>
                  <a:cubicBezTo>
                    <a:pt x="4674" y="5925"/>
                    <a:pt x="5229" y="5719"/>
                    <a:pt x="5736" y="5403"/>
                  </a:cubicBezTo>
                  <a:lnTo>
                    <a:pt x="6940" y="4658"/>
                  </a:lnTo>
                  <a:lnTo>
                    <a:pt x="6655" y="3327"/>
                  </a:lnTo>
                  <a:lnTo>
                    <a:pt x="6544" y="2218"/>
                  </a:lnTo>
                  <a:lnTo>
                    <a:pt x="5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17;p49">
              <a:extLst>
                <a:ext uri="{FF2B5EF4-FFF2-40B4-BE49-F238E27FC236}">
                  <a16:creationId xmlns:a16="http://schemas.microsoft.com/office/drawing/2014/main" id="{92FF211E-6443-4072-B7C1-C016147720A7}"/>
                </a:ext>
              </a:extLst>
            </p:cNvPr>
            <p:cNvSpPr/>
            <p:nvPr/>
          </p:nvSpPr>
          <p:spPr>
            <a:xfrm>
              <a:off x="6521047" y="2178661"/>
              <a:ext cx="284703" cy="337982"/>
            </a:xfrm>
            <a:custGeom>
              <a:avLst/>
              <a:gdLst/>
              <a:ahLst/>
              <a:cxnLst/>
              <a:rect l="l" t="t" r="r" b="b"/>
              <a:pathLst>
                <a:path w="4152" h="4929" extrusionOk="0">
                  <a:moveTo>
                    <a:pt x="1877" y="0"/>
                  </a:moveTo>
                  <a:cubicBezTo>
                    <a:pt x="1790" y="0"/>
                    <a:pt x="1704" y="8"/>
                    <a:pt x="1617" y="25"/>
                  </a:cubicBezTo>
                  <a:cubicBezTo>
                    <a:pt x="603" y="215"/>
                    <a:pt x="1" y="1466"/>
                    <a:pt x="254" y="2813"/>
                  </a:cubicBezTo>
                  <a:cubicBezTo>
                    <a:pt x="486" y="4042"/>
                    <a:pt x="1365" y="4929"/>
                    <a:pt x="2275" y="4929"/>
                  </a:cubicBezTo>
                  <a:cubicBezTo>
                    <a:pt x="2362" y="4929"/>
                    <a:pt x="2449" y="4921"/>
                    <a:pt x="2536" y="4904"/>
                  </a:cubicBezTo>
                  <a:cubicBezTo>
                    <a:pt x="3550" y="4714"/>
                    <a:pt x="4152" y="3462"/>
                    <a:pt x="3898" y="2116"/>
                  </a:cubicBezTo>
                  <a:cubicBezTo>
                    <a:pt x="3652" y="886"/>
                    <a:pt x="2786" y="0"/>
                    <a:pt x="1877" y="0"/>
                  </a:cubicBez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818;p49">
              <a:extLst>
                <a:ext uri="{FF2B5EF4-FFF2-40B4-BE49-F238E27FC236}">
                  <a16:creationId xmlns:a16="http://schemas.microsoft.com/office/drawing/2014/main" id="{500B3883-D3C8-4861-BB0C-DB1E593CFAD4}"/>
                </a:ext>
              </a:extLst>
            </p:cNvPr>
            <p:cNvSpPr/>
            <p:nvPr/>
          </p:nvSpPr>
          <p:spPr>
            <a:xfrm>
              <a:off x="6553687" y="2200398"/>
              <a:ext cx="244452" cy="290120"/>
            </a:xfrm>
            <a:custGeom>
              <a:avLst/>
              <a:gdLst/>
              <a:ahLst/>
              <a:cxnLst/>
              <a:rect l="l" t="t" r="r" b="b"/>
              <a:pathLst>
                <a:path w="3565" h="4231" extrusionOk="0">
                  <a:moveTo>
                    <a:pt x="1617" y="1"/>
                  </a:moveTo>
                  <a:cubicBezTo>
                    <a:pt x="1538" y="1"/>
                    <a:pt x="1458" y="9"/>
                    <a:pt x="1378" y="24"/>
                  </a:cubicBezTo>
                  <a:cubicBezTo>
                    <a:pt x="523" y="183"/>
                    <a:pt x="0" y="1260"/>
                    <a:pt x="222" y="2417"/>
                  </a:cubicBezTo>
                  <a:cubicBezTo>
                    <a:pt x="423" y="3467"/>
                    <a:pt x="1161" y="4231"/>
                    <a:pt x="1948" y="4231"/>
                  </a:cubicBezTo>
                  <a:cubicBezTo>
                    <a:pt x="2027" y="4231"/>
                    <a:pt x="2107" y="4223"/>
                    <a:pt x="2186" y="4207"/>
                  </a:cubicBezTo>
                  <a:cubicBezTo>
                    <a:pt x="3042" y="4048"/>
                    <a:pt x="3565" y="2971"/>
                    <a:pt x="3343" y="1815"/>
                  </a:cubicBezTo>
                  <a:cubicBezTo>
                    <a:pt x="3141" y="764"/>
                    <a:pt x="2404" y="1"/>
                    <a:pt x="1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819;p49">
              <a:extLst>
                <a:ext uri="{FF2B5EF4-FFF2-40B4-BE49-F238E27FC236}">
                  <a16:creationId xmlns:a16="http://schemas.microsoft.com/office/drawing/2014/main" id="{C34F7E0B-5BAE-49CB-9B1F-9A4088E06C51}"/>
                </a:ext>
              </a:extLst>
            </p:cNvPr>
            <p:cNvSpPr/>
            <p:nvPr/>
          </p:nvSpPr>
          <p:spPr>
            <a:xfrm>
              <a:off x="7503129" y="2536601"/>
              <a:ext cx="474779" cy="438985"/>
            </a:xfrm>
            <a:custGeom>
              <a:avLst/>
              <a:gdLst/>
              <a:ahLst/>
              <a:cxnLst/>
              <a:rect l="l" t="t" r="r" b="b"/>
              <a:pathLst>
                <a:path w="6924" h="6402" extrusionOk="0">
                  <a:moveTo>
                    <a:pt x="5530" y="1"/>
                  </a:moveTo>
                  <a:cubicBezTo>
                    <a:pt x="5530" y="1"/>
                    <a:pt x="3343" y="666"/>
                    <a:pt x="888" y="2995"/>
                  </a:cubicBezTo>
                  <a:cubicBezTo>
                    <a:pt x="888" y="2995"/>
                    <a:pt x="1" y="3661"/>
                    <a:pt x="365" y="4991"/>
                  </a:cubicBezTo>
                  <a:cubicBezTo>
                    <a:pt x="539" y="5736"/>
                    <a:pt x="1157" y="6290"/>
                    <a:pt x="1918" y="6401"/>
                  </a:cubicBezTo>
                  <a:lnTo>
                    <a:pt x="4088" y="6021"/>
                  </a:lnTo>
                  <a:cubicBezTo>
                    <a:pt x="4674" y="5926"/>
                    <a:pt x="5229" y="5720"/>
                    <a:pt x="5720" y="5419"/>
                  </a:cubicBezTo>
                  <a:lnTo>
                    <a:pt x="6924" y="4675"/>
                  </a:lnTo>
                  <a:lnTo>
                    <a:pt x="6639" y="3328"/>
                  </a:lnTo>
                  <a:lnTo>
                    <a:pt x="6544" y="2219"/>
                  </a:lnTo>
                  <a:lnTo>
                    <a:pt x="55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820;p49">
              <a:extLst>
                <a:ext uri="{FF2B5EF4-FFF2-40B4-BE49-F238E27FC236}">
                  <a16:creationId xmlns:a16="http://schemas.microsoft.com/office/drawing/2014/main" id="{A856CDD0-3249-42EE-95C6-23DA3365C2F8}"/>
                </a:ext>
              </a:extLst>
            </p:cNvPr>
            <p:cNvSpPr/>
            <p:nvPr/>
          </p:nvSpPr>
          <p:spPr>
            <a:xfrm>
              <a:off x="7772547" y="2532761"/>
              <a:ext cx="284703" cy="338050"/>
            </a:xfrm>
            <a:custGeom>
              <a:avLst/>
              <a:gdLst/>
              <a:ahLst/>
              <a:cxnLst/>
              <a:rect l="l" t="t" r="r" b="b"/>
              <a:pathLst>
                <a:path w="4152" h="4930" extrusionOk="0">
                  <a:moveTo>
                    <a:pt x="1864" y="1"/>
                  </a:moveTo>
                  <a:cubicBezTo>
                    <a:pt x="1777" y="1"/>
                    <a:pt x="1689" y="9"/>
                    <a:pt x="1601" y="25"/>
                  </a:cubicBezTo>
                  <a:cubicBezTo>
                    <a:pt x="603" y="215"/>
                    <a:pt x="1" y="1467"/>
                    <a:pt x="254" y="2814"/>
                  </a:cubicBezTo>
                  <a:cubicBezTo>
                    <a:pt x="485" y="4043"/>
                    <a:pt x="1364" y="4929"/>
                    <a:pt x="2275" y="4929"/>
                  </a:cubicBezTo>
                  <a:cubicBezTo>
                    <a:pt x="2362" y="4929"/>
                    <a:pt x="2449" y="4921"/>
                    <a:pt x="2535" y="4905"/>
                  </a:cubicBezTo>
                  <a:cubicBezTo>
                    <a:pt x="3533" y="4699"/>
                    <a:pt x="4151" y="3463"/>
                    <a:pt x="3882" y="2116"/>
                  </a:cubicBezTo>
                  <a:cubicBezTo>
                    <a:pt x="3650" y="887"/>
                    <a:pt x="2785" y="1"/>
                    <a:pt x="1864" y="1"/>
                  </a:cubicBez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821;p49">
              <a:extLst>
                <a:ext uri="{FF2B5EF4-FFF2-40B4-BE49-F238E27FC236}">
                  <a16:creationId xmlns:a16="http://schemas.microsoft.com/office/drawing/2014/main" id="{A5511289-0E42-4FDE-BA81-6FFBACD9389E}"/>
                </a:ext>
              </a:extLst>
            </p:cNvPr>
            <p:cNvSpPr/>
            <p:nvPr/>
          </p:nvSpPr>
          <p:spPr>
            <a:xfrm>
              <a:off x="7794238" y="2551412"/>
              <a:ext cx="244521" cy="289914"/>
            </a:xfrm>
            <a:custGeom>
              <a:avLst/>
              <a:gdLst/>
              <a:ahLst/>
              <a:cxnLst/>
              <a:rect l="l" t="t" r="r" b="b"/>
              <a:pathLst>
                <a:path w="3566" h="4228" extrusionOk="0">
                  <a:moveTo>
                    <a:pt x="1599" y="1"/>
                  </a:moveTo>
                  <a:cubicBezTo>
                    <a:pt x="1526" y="1"/>
                    <a:pt x="1452" y="8"/>
                    <a:pt x="1379" y="21"/>
                  </a:cubicBezTo>
                  <a:cubicBezTo>
                    <a:pt x="524" y="195"/>
                    <a:pt x="1" y="1257"/>
                    <a:pt x="223" y="2413"/>
                  </a:cubicBezTo>
                  <a:cubicBezTo>
                    <a:pt x="424" y="3464"/>
                    <a:pt x="1175" y="4227"/>
                    <a:pt x="1952" y="4227"/>
                  </a:cubicBezTo>
                  <a:cubicBezTo>
                    <a:pt x="2030" y="4227"/>
                    <a:pt x="2109" y="4219"/>
                    <a:pt x="2187" y="4204"/>
                  </a:cubicBezTo>
                  <a:cubicBezTo>
                    <a:pt x="3043" y="4029"/>
                    <a:pt x="3565" y="2968"/>
                    <a:pt x="3344" y="1811"/>
                  </a:cubicBezTo>
                  <a:cubicBezTo>
                    <a:pt x="3141" y="754"/>
                    <a:pt x="2382" y="1"/>
                    <a:pt x="15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822;p49">
              <a:extLst>
                <a:ext uri="{FF2B5EF4-FFF2-40B4-BE49-F238E27FC236}">
                  <a16:creationId xmlns:a16="http://schemas.microsoft.com/office/drawing/2014/main" id="{BBC717AA-5E6F-4173-8B55-47228979D2AE}"/>
                </a:ext>
              </a:extLst>
            </p:cNvPr>
            <p:cNvSpPr/>
            <p:nvPr/>
          </p:nvSpPr>
          <p:spPr>
            <a:xfrm>
              <a:off x="4843719" y="2951592"/>
              <a:ext cx="877833" cy="242326"/>
            </a:xfrm>
            <a:custGeom>
              <a:avLst/>
              <a:gdLst/>
              <a:ahLst/>
              <a:cxnLst/>
              <a:rect l="l" t="t" r="r" b="b"/>
              <a:pathLst>
                <a:path w="12802" h="3534" extrusionOk="0">
                  <a:moveTo>
                    <a:pt x="1934" y="1"/>
                  </a:moveTo>
                  <a:lnTo>
                    <a:pt x="1" y="682"/>
                  </a:lnTo>
                  <a:lnTo>
                    <a:pt x="10124" y="3534"/>
                  </a:lnTo>
                  <a:cubicBezTo>
                    <a:pt x="11154" y="3154"/>
                    <a:pt x="12073" y="2520"/>
                    <a:pt x="12802" y="1696"/>
                  </a:cubicBezTo>
                  <a:lnTo>
                    <a:pt x="12390" y="1284"/>
                  </a:lnTo>
                  <a:lnTo>
                    <a:pt x="19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823;p49">
              <a:extLst>
                <a:ext uri="{FF2B5EF4-FFF2-40B4-BE49-F238E27FC236}">
                  <a16:creationId xmlns:a16="http://schemas.microsoft.com/office/drawing/2014/main" id="{48591B7F-1244-48E2-86E1-0AB20C87BFFD}"/>
                </a:ext>
              </a:extLst>
            </p:cNvPr>
            <p:cNvSpPr/>
            <p:nvPr/>
          </p:nvSpPr>
          <p:spPr>
            <a:xfrm>
              <a:off x="4843719" y="2951592"/>
              <a:ext cx="877833" cy="242326"/>
            </a:xfrm>
            <a:custGeom>
              <a:avLst/>
              <a:gdLst/>
              <a:ahLst/>
              <a:cxnLst/>
              <a:rect l="l" t="t" r="r" b="b"/>
              <a:pathLst>
                <a:path w="12802" h="3534" extrusionOk="0">
                  <a:moveTo>
                    <a:pt x="1934" y="1"/>
                  </a:moveTo>
                  <a:lnTo>
                    <a:pt x="1" y="682"/>
                  </a:lnTo>
                  <a:lnTo>
                    <a:pt x="10124" y="3534"/>
                  </a:lnTo>
                  <a:cubicBezTo>
                    <a:pt x="11154" y="3154"/>
                    <a:pt x="12073" y="2520"/>
                    <a:pt x="12802" y="1696"/>
                  </a:cubicBezTo>
                  <a:lnTo>
                    <a:pt x="19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24;p49">
              <a:extLst>
                <a:ext uri="{FF2B5EF4-FFF2-40B4-BE49-F238E27FC236}">
                  <a16:creationId xmlns:a16="http://schemas.microsoft.com/office/drawing/2014/main" id="{AE1D187C-E916-4194-9AF8-92BC17780C70}"/>
                </a:ext>
              </a:extLst>
            </p:cNvPr>
            <p:cNvSpPr/>
            <p:nvPr/>
          </p:nvSpPr>
          <p:spPr>
            <a:xfrm>
              <a:off x="7926833" y="1580654"/>
              <a:ext cx="282508" cy="158671"/>
            </a:xfrm>
            <a:custGeom>
              <a:avLst/>
              <a:gdLst/>
              <a:ahLst/>
              <a:cxnLst/>
              <a:rect l="l" t="t" r="r" b="b"/>
              <a:pathLst>
                <a:path w="4120" h="2314" extrusionOk="0">
                  <a:moveTo>
                    <a:pt x="2091" y="0"/>
                  </a:moveTo>
                  <a:cubicBezTo>
                    <a:pt x="1695" y="32"/>
                    <a:pt x="1299" y="159"/>
                    <a:pt x="951" y="381"/>
                  </a:cubicBezTo>
                  <a:cubicBezTo>
                    <a:pt x="412" y="713"/>
                    <a:pt x="16" y="1220"/>
                    <a:pt x="0" y="1838"/>
                  </a:cubicBezTo>
                  <a:lnTo>
                    <a:pt x="0" y="2313"/>
                  </a:lnTo>
                  <a:cubicBezTo>
                    <a:pt x="2230" y="1032"/>
                    <a:pt x="3332" y="826"/>
                    <a:pt x="3809" y="826"/>
                  </a:cubicBezTo>
                  <a:cubicBezTo>
                    <a:pt x="4033" y="826"/>
                    <a:pt x="4119" y="872"/>
                    <a:pt x="4119" y="872"/>
                  </a:cubicBezTo>
                  <a:cubicBezTo>
                    <a:pt x="3533" y="412"/>
                    <a:pt x="2836" y="111"/>
                    <a:pt x="2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6BA5C26-2508-4A44-BA59-ACFF25874C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2327275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1"/>
          <p:cNvSpPr txBox="1">
            <a:spLocks noGrp="1"/>
          </p:cNvSpPr>
          <p:nvPr>
            <p:ph type="title"/>
          </p:nvPr>
        </p:nvSpPr>
        <p:spPr>
          <a:xfrm>
            <a:off x="715000" y="2317704"/>
            <a:ext cx="233640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59" name="Google Shape;359;p31"/>
          <p:cNvSpPr txBox="1">
            <a:spLocks noGrp="1"/>
          </p:cNvSpPr>
          <p:nvPr>
            <p:ph type="title" idx="2"/>
          </p:nvPr>
        </p:nvSpPr>
        <p:spPr>
          <a:xfrm>
            <a:off x="1365400" y="1737550"/>
            <a:ext cx="1035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0" name="Google Shape;360;p31"/>
          <p:cNvSpPr txBox="1">
            <a:spLocks noGrp="1"/>
          </p:cNvSpPr>
          <p:nvPr>
            <p:ph type="subTitle" idx="1"/>
          </p:nvPr>
        </p:nvSpPr>
        <p:spPr>
          <a:xfrm>
            <a:off x="715000" y="27460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Objectives</a:t>
            </a:r>
          </a:p>
        </p:txBody>
      </p:sp>
      <p:sp>
        <p:nvSpPr>
          <p:cNvPr id="361" name="Google Shape;361;p31"/>
          <p:cNvSpPr txBox="1">
            <a:spLocks noGrp="1"/>
          </p:cNvSpPr>
          <p:nvPr>
            <p:ph type="title" idx="3"/>
          </p:nvPr>
        </p:nvSpPr>
        <p:spPr>
          <a:xfrm>
            <a:off x="1546650" y="535000"/>
            <a:ext cx="60507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62" name="Google Shape;362;p31"/>
          <p:cNvSpPr txBox="1">
            <a:spLocks noGrp="1"/>
          </p:cNvSpPr>
          <p:nvPr>
            <p:ph type="title" idx="4"/>
          </p:nvPr>
        </p:nvSpPr>
        <p:spPr>
          <a:xfrm>
            <a:off x="3403700" y="3232104"/>
            <a:ext cx="233640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Air</a:t>
            </a:r>
            <a:r>
              <a:rPr lang="en-IN" dirty="0"/>
              <a:t>lines</a:t>
            </a:r>
            <a:endParaRPr dirty="0"/>
          </a:p>
        </p:txBody>
      </p:sp>
      <p:sp>
        <p:nvSpPr>
          <p:cNvPr id="363" name="Google Shape;363;p31"/>
          <p:cNvSpPr txBox="1">
            <a:spLocks noGrp="1"/>
          </p:cNvSpPr>
          <p:nvPr>
            <p:ph type="title" idx="5"/>
          </p:nvPr>
        </p:nvSpPr>
        <p:spPr>
          <a:xfrm>
            <a:off x="4054100" y="2633100"/>
            <a:ext cx="1035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64" name="Google Shape;364;p31"/>
          <p:cNvSpPr txBox="1">
            <a:spLocks noGrp="1"/>
          </p:cNvSpPr>
          <p:nvPr>
            <p:ph type="subTitle" idx="6"/>
          </p:nvPr>
        </p:nvSpPr>
        <p:spPr>
          <a:xfrm>
            <a:off x="3403699" y="3660400"/>
            <a:ext cx="3582889" cy="11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Flight Routes Running at Loss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Profitable Flight Routes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Chicago to Atlanta route profitability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5" name="Google Shape;365;p31"/>
          <p:cNvSpPr txBox="1">
            <a:spLocks noGrp="1"/>
          </p:cNvSpPr>
          <p:nvPr>
            <p:ph type="title" idx="7"/>
          </p:nvPr>
        </p:nvSpPr>
        <p:spPr>
          <a:xfrm>
            <a:off x="6092400" y="2317704"/>
            <a:ext cx="233640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Findings</a:t>
            </a:r>
            <a:endParaRPr dirty="0"/>
          </a:p>
        </p:txBody>
      </p:sp>
      <p:sp>
        <p:nvSpPr>
          <p:cNvPr id="366" name="Google Shape;366;p31"/>
          <p:cNvSpPr txBox="1">
            <a:spLocks noGrp="1"/>
          </p:cNvSpPr>
          <p:nvPr>
            <p:ph type="title" idx="8"/>
          </p:nvPr>
        </p:nvSpPr>
        <p:spPr>
          <a:xfrm>
            <a:off x="6742800" y="1737550"/>
            <a:ext cx="1035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7" name="Google Shape;367;p31"/>
          <p:cNvSpPr txBox="1">
            <a:spLocks noGrp="1"/>
          </p:cNvSpPr>
          <p:nvPr>
            <p:ph type="subTitle" idx="9"/>
          </p:nvPr>
        </p:nvSpPr>
        <p:spPr>
          <a:xfrm>
            <a:off x="6092400" y="27460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Summary</a:t>
            </a:r>
          </a:p>
          <a:p>
            <a:r>
              <a:rPr lang="en-US" dirty="0"/>
              <a:t>Conclusion</a:t>
            </a:r>
            <a:endParaRPr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24C2CF6-7B0C-4BA6-9E77-B75A50538F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4162" y="872361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2"/>
          <p:cNvSpPr txBox="1">
            <a:spLocks noGrp="1"/>
          </p:cNvSpPr>
          <p:nvPr>
            <p:ph type="title"/>
          </p:nvPr>
        </p:nvSpPr>
        <p:spPr>
          <a:xfrm>
            <a:off x="1998050" y="2057896"/>
            <a:ext cx="5148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74" name="Google Shape;374;p32"/>
          <p:cNvSpPr txBox="1">
            <a:spLocks noGrp="1"/>
          </p:cNvSpPr>
          <p:nvPr>
            <p:ph type="subTitle" idx="1"/>
          </p:nvPr>
        </p:nvSpPr>
        <p:spPr>
          <a:xfrm>
            <a:off x="2861425" y="2992650"/>
            <a:ext cx="34212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Objective</a:t>
            </a:r>
          </a:p>
        </p:txBody>
      </p:sp>
      <p:grpSp>
        <p:nvGrpSpPr>
          <p:cNvPr id="375" name="Google Shape;375;p32"/>
          <p:cNvGrpSpPr/>
          <p:nvPr/>
        </p:nvGrpSpPr>
        <p:grpSpPr>
          <a:xfrm flipH="1">
            <a:off x="-314903" y="359292"/>
            <a:ext cx="4050575" cy="834246"/>
            <a:chOff x="4417385" y="1021267"/>
            <a:chExt cx="4050575" cy="834246"/>
          </a:xfrm>
        </p:grpSpPr>
        <p:sp>
          <p:nvSpPr>
            <p:cNvPr id="376" name="Google Shape;376;p32"/>
            <p:cNvSpPr/>
            <p:nvPr/>
          </p:nvSpPr>
          <p:spPr>
            <a:xfrm>
              <a:off x="5093910" y="1476992"/>
              <a:ext cx="318663" cy="239251"/>
            </a:xfrm>
            <a:custGeom>
              <a:avLst/>
              <a:gdLst/>
              <a:ahLst/>
              <a:cxnLst/>
              <a:rect l="l" t="t" r="r" b="b"/>
              <a:pathLst>
                <a:path w="3455" h="2594" extrusionOk="0">
                  <a:moveTo>
                    <a:pt x="1189" y="0"/>
                  </a:moveTo>
                  <a:cubicBezTo>
                    <a:pt x="781" y="0"/>
                    <a:pt x="368" y="53"/>
                    <a:pt x="1" y="170"/>
                  </a:cubicBezTo>
                  <a:lnTo>
                    <a:pt x="651" y="2594"/>
                  </a:lnTo>
                  <a:cubicBezTo>
                    <a:pt x="651" y="2594"/>
                    <a:pt x="3455" y="2103"/>
                    <a:pt x="3360" y="930"/>
                  </a:cubicBezTo>
                  <a:cubicBezTo>
                    <a:pt x="3325" y="377"/>
                    <a:pt x="2277" y="0"/>
                    <a:pt x="1189" y="0"/>
                  </a:cubicBezTo>
                  <a:close/>
                </a:path>
              </a:pathLst>
            </a:custGeom>
            <a:solidFill>
              <a:srgbClr val="FCFE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5117337" y="1513054"/>
              <a:ext cx="295236" cy="203188"/>
            </a:xfrm>
            <a:custGeom>
              <a:avLst/>
              <a:gdLst/>
              <a:ahLst/>
              <a:cxnLst/>
              <a:rect l="l" t="t" r="r" b="b"/>
              <a:pathLst>
                <a:path w="3201" h="2203" extrusionOk="0">
                  <a:moveTo>
                    <a:pt x="2694" y="1"/>
                  </a:moveTo>
                  <a:cubicBezTo>
                    <a:pt x="1981" y="471"/>
                    <a:pt x="1141" y="723"/>
                    <a:pt x="288" y="723"/>
                  </a:cubicBezTo>
                  <a:cubicBezTo>
                    <a:pt x="192" y="723"/>
                    <a:pt x="96" y="720"/>
                    <a:pt x="0" y="714"/>
                  </a:cubicBezTo>
                  <a:lnTo>
                    <a:pt x="0" y="714"/>
                  </a:lnTo>
                  <a:lnTo>
                    <a:pt x="397" y="2203"/>
                  </a:lnTo>
                  <a:cubicBezTo>
                    <a:pt x="397" y="2203"/>
                    <a:pt x="3201" y="1712"/>
                    <a:pt x="3106" y="539"/>
                  </a:cubicBezTo>
                  <a:cubicBezTo>
                    <a:pt x="3074" y="302"/>
                    <a:pt x="2915" y="96"/>
                    <a:pt x="2694" y="1"/>
                  </a:cubicBezTo>
                  <a:close/>
                </a:path>
              </a:pathLst>
            </a:custGeom>
            <a:solidFill>
              <a:srgbClr val="95B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5019478" y="1487506"/>
              <a:ext cx="213426" cy="233902"/>
            </a:xfrm>
            <a:custGeom>
              <a:avLst/>
              <a:gdLst/>
              <a:ahLst/>
              <a:cxnLst/>
              <a:rect l="l" t="t" r="r" b="b"/>
              <a:pathLst>
                <a:path w="2314" h="2536" extrusionOk="0">
                  <a:moveTo>
                    <a:pt x="1135" y="1"/>
                  </a:moveTo>
                  <a:cubicBezTo>
                    <a:pt x="1095" y="1"/>
                    <a:pt x="1055" y="3"/>
                    <a:pt x="1014" y="8"/>
                  </a:cubicBezTo>
                  <a:cubicBezTo>
                    <a:pt x="428" y="88"/>
                    <a:pt x="0" y="706"/>
                    <a:pt x="79" y="1403"/>
                  </a:cubicBezTo>
                  <a:cubicBezTo>
                    <a:pt x="153" y="2038"/>
                    <a:pt x="640" y="2535"/>
                    <a:pt x="1181" y="2535"/>
                  </a:cubicBezTo>
                  <a:cubicBezTo>
                    <a:pt x="1220" y="2535"/>
                    <a:pt x="1260" y="2533"/>
                    <a:pt x="1299" y="2527"/>
                  </a:cubicBezTo>
                  <a:cubicBezTo>
                    <a:pt x="1901" y="2448"/>
                    <a:pt x="2313" y="1830"/>
                    <a:pt x="2234" y="1149"/>
                  </a:cubicBezTo>
                  <a:cubicBezTo>
                    <a:pt x="2175" y="499"/>
                    <a:pt x="1688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5010624" y="1478744"/>
              <a:ext cx="232426" cy="250688"/>
            </a:xfrm>
            <a:custGeom>
              <a:avLst/>
              <a:gdLst/>
              <a:ahLst/>
              <a:cxnLst/>
              <a:rect l="l" t="t" r="r" b="b"/>
              <a:pathLst>
                <a:path w="2520" h="2718" extrusionOk="0">
                  <a:moveTo>
                    <a:pt x="1221" y="199"/>
                  </a:moveTo>
                  <a:cubicBezTo>
                    <a:pt x="1728" y="199"/>
                    <a:pt x="2171" y="642"/>
                    <a:pt x="2235" y="1244"/>
                  </a:cubicBezTo>
                  <a:cubicBezTo>
                    <a:pt x="2298" y="1878"/>
                    <a:pt x="1918" y="2448"/>
                    <a:pt x="1379" y="2512"/>
                  </a:cubicBezTo>
                  <a:cubicBezTo>
                    <a:pt x="1347" y="2515"/>
                    <a:pt x="1315" y="2517"/>
                    <a:pt x="1283" y="2517"/>
                  </a:cubicBezTo>
                  <a:cubicBezTo>
                    <a:pt x="783" y="2517"/>
                    <a:pt x="345" y="2062"/>
                    <a:pt x="270" y="1466"/>
                  </a:cubicBezTo>
                  <a:cubicBezTo>
                    <a:pt x="207" y="832"/>
                    <a:pt x="587" y="262"/>
                    <a:pt x="1126" y="199"/>
                  </a:cubicBezTo>
                  <a:close/>
                  <a:moveTo>
                    <a:pt x="1218" y="1"/>
                  </a:moveTo>
                  <a:cubicBezTo>
                    <a:pt x="1177" y="1"/>
                    <a:pt x="1136" y="3"/>
                    <a:pt x="1094" y="8"/>
                  </a:cubicBezTo>
                  <a:cubicBezTo>
                    <a:pt x="445" y="72"/>
                    <a:pt x="1" y="753"/>
                    <a:pt x="80" y="1498"/>
                  </a:cubicBezTo>
                  <a:cubicBezTo>
                    <a:pt x="159" y="2195"/>
                    <a:pt x="698" y="2717"/>
                    <a:pt x="1284" y="2717"/>
                  </a:cubicBezTo>
                  <a:lnTo>
                    <a:pt x="1411" y="2717"/>
                  </a:lnTo>
                  <a:cubicBezTo>
                    <a:pt x="2060" y="2638"/>
                    <a:pt x="2520" y="1973"/>
                    <a:pt x="2425" y="1228"/>
                  </a:cubicBezTo>
                  <a:cubicBezTo>
                    <a:pt x="2351" y="531"/>
                    <a:pt x="1818" y="1"/>
                    <a:pt x="1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5310195" y="1493962"/>
              <a:ext cx="401949" cy="302707"/>
            </a:xfrm>
            <a:custGeom>
              <a:avLst/>
              <a:gdLst/>
              <a:ahLst/>
              <a:cxnLst/>
              <a:rect l="l" t="t" r="r" b="b"/>
              <a:pathLst>
                <a:path w="4358" h="3282" extrusionOk="0">
                  <a:moveTo>
                    <a:pt x="1521" y="0"/>
                  </a:moveTo>
                  <a:cubicBezTo>
                    <a:pt x="999" y="0"/>
                    <a:pt x="470" y="70"/>
                    <a:pt x="1" y="224"/>
                  </a:cubicBezTo>
                  <a:lnTo>
                    <a:pt x="824" y="3281"/>
                  </a:lnTo>
                  <a:cubicBezTo>
                    <a:pt x="824" y="3281"/>
                    <a:pt x="4357" y="2663"/>
                    <a:pt x="4246" y="1174"/>
                  </a:cubicBezTo>
                  <a:cubicBezTo>
                    <a:pt x="4189" y="475"/>
                    <a:pt x="2881" y="0"/>
                    <a:pt x="15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5339433" y="1539341"/>
              <a:ext cx="372712" cy="257329"/>
            </a:xfrm>
            <a:custGeom>
              <a:avLst/>
              <a:gdLst/>
              <a:ahLst/>
              <a:cxnLst/>
              <a:rect l="l" t="t" r="r" b="b"/>
              <a:pathLst>
                <a:path w="4041" h="2790" extrusionOk="0">
                  <a:moveTo>
                    <a:pt x="3407" y="1"/>
                  </a:moveTo>
                  <a:cubicBezTo>
                    <a:pt x="2322" y="764"/>
                    <a:pt x="1112" y="916"/>
                    <a:pt x="362" y="916"/>
                  </a:cubicBezTo>
                  <a:cubicBezTo>
                    <a:pt x="225" y="916"/>
                    <a:pt x="103" y="911"/>
                    <a:pt x="1" y="904"/>
                  </a:cubicBezTo>
                  <a:lnTo>
                    <a:pt x="1" y="904"/>
                  </a:lnTo>
                  <a:lnTo>
                    <a:pt x="507" y="2789"/>
                  </a:lnTo>
                  <a:cubicBezTo>
                    <a:pt x="507" y="2789"/>
                    <a:pt x="4040" y="2171"/>
                    <a:pt x="3929" y="682"/>
                  </a:cubicBezTo>
                  <a:cubicBezTo>
                    <a:pt x="3914" y="413"/>
                    <a:pt x="3708" y="191"/>
                    <a:pt x="34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2"/>
            <p:cNvSpPr/>
            <p:nvPr/>
          </p:nvSpPr>
          <p:spPr>
            <a:xfrm>
              <a:off x="5216672" y="1508074"/>
              <a:ext cx="268950" cy="293576"/>
            </a:xfrm>
            <a:custGeom>
              <a:avLst/>
              <a:gdLst/>
              <a:ahLst/>
              <a:cxnLst/>
              <a:rect l="l" t="t" r="r" b="b"/>
              <a:pathLst>
                <a:path w="2916" h="3183" extrusionOk="0">
                  <a:moveTo>
                    <a:pt x="1412" y="1"/>
                  </a:moveTo>
                  <a:cubicBezTo>
                    <a:pt x="1370" y="1"/>
                    <a:pt x="1327" y="3"/>
                    <a:pt x="1284" y="7"/>
                  </a:cubicBezTo>
                  <a:cubicBezTo>
                    <a:pt x="524" y="86"/>
                    <a:pt x="1" y="863"/>
                    <a:pt x="96" y="1750"/>
                  </a:cubicBezTo>
                  <a:cubicBezTo>
                    <a:pt x="185" y="2572"/>
                    <a:pt x="797" y="3182"/>
                    <a:pt x="1504" y="3182"/>
                  </a:cubicBezTo>
                  <a:cubicBezTo>
                    <a:pt x="1547" y="3182"/>
                    <a:pt x="1589" y="3180"/>
                    <a:pt x="1633" y="3176"/>
                  </a:cubicBezTo>
                  <a:cubicBezTo>
                    <a:pt x="2393" y="3081"/>
                    <a:pt x="2916" y="2304"/>
                    <a:pt x="2821" y="1433"/>
                  </a:cubicBezTo>
                  <a:cubicBezTo>
                    <a:pt x="2731" y="611"/>
                    <a:pt x="2120" y="1"/>
                    <a:pt x="14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5199147" y="1497928"/>
              <a:ext cx="292377" cy="311838"/>
            </a:xfrm>
            <a:custGeom>
              <a:avLst/>
              <a:gdLst/>
              <a:ahLst/>
              <a:cxnLst/>
              <a:rect l="l" t="t" r="r" b="b"/>
              <a:pathLst>
                <a:path w="3170" h="3381" extrusionOk="0">
                  <a:moveTo>
                    <a:pt x="1601" y="212"/>
                  </a:moveTo>
                  <a:cubicBezTo>
                    <a:pt x="2250" y="212"/>
                    <a:pt x="2821" y="783"/>
                    <a:pt x="2916" y="1559"/>
                  </a:cubicBezTo>
                  <a:cubicBezTo>
                    <a:pt x="2963" y="1939"/>
                    <a:pt x="2884" y="2335"/>
                    <a:pt x="2662" y="2652"/>
                  </a:cubicBezTo>
                  <a:cubicBezTo>
                    <a:pt x="2447" y="3010"/>
                    <a:pt x="2071" y="3196"/>
                    <a:pt x="1693" y="3196"/>
                  </a:cubicBezTo>
                  <a:cubicBezTo>
                    <a:pt x="1401" y="3196"/>
                    <a:pt x="1108" y="3086"/>
                    <a:pt x="888" y="2858"/>
                  </a:cubicBezTo>
                  <a:cubicBezTo>
                    <a:pt x="317" y="2288"/>
                    <a:pt x="222" y="1416"/>
                    <a:pt x="650" y="751"/>
                  </a:cubicBezTo>
                  <a:cubicBezTo>
                    <a:pt x="840" y="450"/>
                    <a:pt x="1141" y="260"/>
                    <a:pt x="1490" y="212"/>
                  </a:cubicBezTo>
                  <a:close/>
                  <a:moveTo>
                    <a:pt x="1586" y="0"/>
                  </a:moveTo>
                  <a:cubicBezTo>
                    <a:pt x="1544" y="0"/>
                    <a:pt x="1501" y="2"/>
                    <a:pt x="1458" y="6"/>
                  </a:cubicBezTo>
                  <a:cubicBezTo>
                    <a:pt x="1062" y="70"/>
                    <a:pt x="698" y="292"/>
                    <a:pt x="476" y="624"/>
                  </a:cubicBezTo>
                  <a:cubicBezTo>
                    <a:pt x="1" y="1385"/>
                    <a:pt x="112" y="2367"/>
                    <a:pt x="745" y="2985"/>
                  </a:cubicBezTo>
                  <a:cubicBezTo>
                    <a:pt x="999" y="3238"/>
                    <a:pt x="1347" y="3381"/>
                    <a:pt x="1696" y="3381"/>
                  </a:cubicBezTo>
                  <a:cubicBezTo>
                    <a:pt x="1743" y="3381"/>
                    <a:pt x="1807" y="3381"/>
                    <a:pt x="1838" y="3365"/>
                  </a:cubicBezTo>
                  <a:cubicBezTo>
                    <a:pt x="2250" y="3317"/>
                    <a:pt x="2599" y="3096"/>
                    <a:pt x="2821" y="2763"/>
                  </a:cubicBezTo>
                  <a:cubicBezTo>
                    <a:pt x="3058" y="2399"/>
                    <a:pt x="3169" y="1955"/>
                    <a:pt x="3106" y="1527"/>
                  </a:cubicBezTo>
                  <a:cubicBezTo>
                    <a:pt x="3016" y="657"/>
                    <a:pt x="2343" y="0"/>
                    <a:pt x="1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2"/>
            <p:cNvSpPr/>
            <p:nvPr/>
          </p:nvSpPr>
          <p:spPr>
            <a:xfrm>
              <a:off x="4417385" y="1437055"/>
              <a:ext cx="1280095" cy="103854"/>
            </a:xfrm>
            <a:custGeom>
              <a:avLst/>
              <a:gdLst/>
              <a:ahLst/>
              <a:cxnLst/>
              <a:rect l="l" t="t" r="r" b="b"/>
              <a:pathLst>
                <a:path w="13879" h="1126" extrusionOk="0">
                  <a:moveTo>
                    <a:pt x="1" y="1"/>
                  </a:moveTo>
                  <a:lnTo>
                    <a:pt x="1015" y="286"/>
                  </a:lnTo>
                  <a:lnTo>
                    <a:pt x="13641" y="1126"/>
                  </a:lnTo>
                  <a:lnTo>
                    <a:pt x="13879" y="1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4417385" y="1423958"/>
              <a:ext cx="1280095" cy="71665"/>
            </a:xfrm>
            <a:custGeom>
              <a:avLst/>
              <a:gdLst/>
              <a:ahLst/>
              <a:cxnLst/>
              <a:rect l="l" t="t" r="r" b="b"/>
              <a:pathLst>
                <a:path w="13879" h="777" extrusionOk="0">
                  <a:moveTo>
                    <a:pt x="951" y="0"/>
                  </a:moveTo>
                  <a:lnTo>
                    <a:pt x="1" y="143"/>
                  </a:lnTo>
                  <a:lnTo>
                    <a:pt x="13673" y="777"/>
                  </a:lnTo>
                  <a:lnTo>
                    <a:pt x="13879" y="286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6765532" y="1331910"/>
              <a:ext cx="96567" cy="58475"/>
            </a:xfrm>
            <a:custGeom>
              <a:avLst/>
              <a:gdLst/>
              <a:ahLst/>
              <a:cxnLst/>
              <a:rect l="l" t="t" r="r" b="b"/>
              <a:pathLst>
                <a:path w="1047" h="634" extrusionOk="0">
                  <a:moveTo>
                    <a:pt x="1046" y="0"/>
                  </a:moveTo>
                  <a:lnTo>
                    <a:pt x="1" y="80"/>
                  </a:lnTo>
                  <a:lnTo>
                    <a:pt x="96" y="634"/>
                  </a:lnTo>
                  <a:cubicBezTo>
                    <a:pt x="967" y="333"/>
                    <a:pt x="1046" y="0"/>
                    <a:pt x="1046" y="0"/>
                  </a:cubicBezTo>
                  <a:close/>
                </a:path>
              </a:pathLst>
            </a:custGeom>
            <a:solidFill>
              <a:srgbClr val="E8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6767008" y="1343623"/>
              <a:ext cx="11806" cy="29238"/>
            </a:xfrm>
            <a:custGeom>
              <a:avLst/>
              <a:gdLst/>
              <a:ahLst/>
              <a:cxnLst/>
              <a:rect l="l" t="t" r="r" b="b"/>
              <a:pathLst>
                <a:path w="128" h="317" extrusionOk="0">
                  <a:moveTo>
                    <a:pt x="127" y="317"/>
                  </a:moveTo>
                  <a:lnTo>
                    <a:pt x="1" y="0"/>
                  </a:lnTo>
                </a:path>
              </a:pathLst>
            </a:custGeom>
            <a:solidFill>
              <a:srgbClr val="282F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5646291" y="1315861"/>
              <a:ext cx="1133999" cy="413478"/>
            </a:xfrm>
            <a:custGeom>
              <a:avLst/>
              <a:gdLst/>
              <a:ahLst/>
              <a:cxnLst/>
              <a:rect l="l" t="t" r="r" b="b"/>
              <a:pathLst>
                <a:path w="12295" h="4483" extrusionOk="0">
                  <a:moveTo>
                    <a:pt x="3343" y="0"/>
                  </a:moveTo>
                  <a:cubicBezTo>
                    <a:pt x="3343" y="0"/>
                    <a:pt x="935" y="491"/>
                    <a:pt x="111" y="1933"/>
                  </a:cubicBezTo>
                  <a:cubicBezTo>
                    <a:pt x="64" y="2091"/>
                    <a:pt x="32" y="2250"/>
                    <a:pt x="0" y="2408"/>
                  </a:cubicBezTo>
                  <a:cubicBezTo>
                    <a:pt x="0" y="2408"/>
                    <a:pt x="539" y="1600"/>
                    <a:pt x="903" y="1505"/>
                  </a:cubicBezTo>
                  <a:lnTo>
                    <a:pt x="903" y="1505"/>
                  </a:lnTo>
                  <a:cubicBezTo>
                    <a:pt x="903" y="1505"/>
                    <a:pt x="507" y="4341"/>
                    <a:pt x="3518" y="4468"/>
                  </a:cubicBezTo>
                  <a:cubicBezTo>
                    <a:pt x="3724" y="4477"/>
                    <a:pt x="3919" y="4482"/>
                    <a:pt x="4104" y="4482"/>
                  </a:cubicBezTo>
                  <a:cubicBezTo>
                    <a:pt x="6624" y="4482"/>
                    <a:pt x="7250" y="3609"/>
                    <a:pt x="7161" y="2709"/>
                  </a:cubicBezTo>
                  <a:lnTo>
                    <a:pt x="11676" y="2060"/>
                  </a:lnTo>
                  <a:cubicBezTo>
                    <a:pt x="11962" y="1616"/>
                    <a:pt x="12168" y="1125"/>
                    <a:pt x="12278" y="618"/>
                  </a:cubicBezTo>
                  <a:cubicBezTo>
                    <a:pt x="12294" y="475"/>
                    <a:pt x="12247" y="349"/>
                    <a:pt x="12152" y="254"/>
                  </a:cubicBezTo>
                  <a:lnTo>
                    <a:pt x="33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2"/>
            <p:cNvSpPr/>
            <p:nvPr/>
          </p:nvSpPr>
          <p:spPr>
            <a:xfrm>
              <a:off x="5630150" y="1456055"/>
              <a:ext cx="1093140" cy="399459"/>
            </a:xfrm>
            <a:custGeom>
              <a:avLst/>
              <a:gdLst/>
              <a:ahLst/>
              <a:cxnLst/>
              <a:rect l="l" t="t" r="r" b="b"/>
              <a:pathLst>
                <a:path w="11852" h="4331" extrusionOk="0">
                  <a:moveTo>
                    <a:pt x="1094" y="1"/>
                  </a:moveTo>
                  <a:lnTo>
                    <a:pt x="1094" y="1"/>
                  </a:lnTo>
                  <a:cubicBezTo>
                    <a:pt x="714" y="80"/>
                    <a:pt x="175" y="888"/>
                    <a:pt x="175" y="888"/>
                  </a:cubicBezTo>
                  <a:cubicBezTo>
                    <a:pt x="5" y="1926"/>
                    <a:pt x="0" y="4330"/>
                    <a:pt x="3771" y="4330"/>
                  </a:cubicBezTo>
                  <a:cubicBezTo>
                    <a:pt x="4201" y="4330"/>
                    <a:pt x="4680" y="4299"/>
                    <a:pt x="5213" y="4231"/>
                  </a:cubicBezTo>
                  <a:cubicBezTo>
                    <a:pt x="9222" y="3708"/>
                    <a:pt x="11043" y="1886"/>
                    <a:pt x="11851" y="555"/>
                  </a:cubicBezTo>
                  <a:lnTo>
                    <a:pt x="11851" y="555"/>
                  </a:lnTo>
                  <a:lnTo>
                    <a:pt x="7336" y="1205"/>
                  </a:lnTo>
                  <a:cubicBezTo>
                    <a:pt x="7425" y="2105"/>
                    <a:pt x="6799" y="2978"/>
                    <a:pt x="4279" y="2978"/>
                  </a:cubicBezTo>
                  <a:cubicBezTo>
                    <a:pt x="4094" y="2978"/>
                    <a:pt x="3899" y="2973"/>
                    <a:pt x="3693" y="2963"/>
                  </a:cubicBezTo>
                  <a:cubicBezTo>
                    <a:pt x="698" y="2821"/>
                    <a:pt x="1094" y="1"/>
                    <a:pt x="10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6648673" y="1021271"/>
              <a:ext cx="150616" cy="318018"/>
            </a:xfrm>
            <a:custGeom>
              <a:avLst/>
              <a:gdLst/>
              <a:ahLst/>
              <a:cxnLst/>
              <a:rect l="l" t="t" r="r" b="b"/>
              <a:pathLst>
                <a:path w="1633" h="3448" extrusionOk="0">
                  <a:moveTo>
                    <a:pt x="1135" y="1"/>
                  </a:moveTo>
                  <a:cubicBezTo>
                    <a:pt x="1004" y="1"/>
                    <a:pt x="967" y="168"/>
                    <a:pt x="967" y="168"/>
                  </a:cubicBezTo>
                  <a:lnTo>
                    <a:pt x="0" y="3416"/>
                  </a:lnTo>
                  <a:lnTo>
                    <a:pt x="1268" y="3448"/>
                  </a:lnTo>
                  <a:lnTo>
                    <a:pt x="1521" y="944"/>
                  </a:lnTo>
                  <a:cubicBezTo>
                    <a:pt x="1632" y="406"/>
                    <a:pt x="1601" y="358"/>
                    <a:pt x="1490" y="231"/>
                  </a:cubicBezTo>
                  <a:cubicBezTo>
                    <a:pt x="1442" y="184"/>
                    <a:pt x="1284" y="57"/>
                    <a:pt x="1284" y="57"/>
                  </a:cubicBezTo>
                  <a:cubicBezTo>
                    <a:pt x="1224" y="16"/>
                    <a:pt x="1175" y="1"/>
                    <a:pt x="1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1" name="Google Shape;391;p32"/>
            <p:cNvGrpSpPr/>
            <p:nvPr/>
          </p:nvGrpSpPr>
          <p:grpSpPr>
            <a:xfrm>
              <a:off x="6137244" y="1410492"/>
              <a:ext cx="539283" cy="60320"/>
              <a:chOff x="6137244" y="1410492"/>
              <a:chExt cx="539283" cy="60320"/>
            </a:xfrm>
          </p:grpSpPr>
          <p:sp>
            <p:nvSpPr>
              <p:cNvPr id="392" name="Google Shape;392;p32"/>
              <p:cNvSpPr/>
              <p:nvPr/>
            </p:nvSpPr>
            <p:spPr>
              <a:xfrm>
                <a:off x="6137244" y="1410492"/>
                <a:ext cx="19092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75" extrusionOk="0">
                    <a:moveTo>
                      <a:pt x="77" y="1"/>
                    </a:moveTo>
                    <a:cubicBezTo>
                      <a:pt x="36" y="1"/>
                      <a:pt x="1" y="44"/>
                      <a:pt x="1" y="99"/>
                    </a:cubicBezTo>
                    <a:lnTo>
                      <a:pt x="1" y="479"/>
                    </a:lnTo>
                    <a:cubicBezTo>
                      <a:pt x="1" y="527"/>
                      <a:pt x="48" y="574"/>
                      <a:pt x="96" y="574"/>
                    </a:cubicBezTo>
                    <a:cubicBezTo>
                      <a:pt x="159" y="574"/>
                      <a:pt x="207" y="527"/>
                      <a:pt x="207" y="479"/>
                    </a:cubicBezTo>
                    <a:lnTo>
                      <a:pt x="207" y="99"/>
                    </a:lnTo>
                    <a:cubicBezTo>
                      <a:pt x="207" y="44"/>
                      <a:pt x="171" y="1"/>
                      <a:pt x="120" y="1"/>
                    </a:cubicBezTo>
                    <a:cubicBezTo>
                      <a:pt x="112" y="1"/>
                      <a:pt x="104" y="2"/>
                      <a:pt x="96" y="4"/>
                    </a:cubicBezTo>
                    <a:cubicBezTo>
                      <a:pt x="89" y="2"/>
                      <a:pt x="83" y="1"/>
                      <a:pt x="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2"/>
              <p:cNvSpPr/>
              <p:nvPr/>
            </p:nvSpPr>
            <p:spPr>
              <a:xfrm>
                <a:off x="6169433" y="1410769"/>
                <a:ext cx="19092" cy="5414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87" extrusionOk="0">
                    <a:moveTo>
                      <a:pt x="111" y="1"/>
                    </a:moveTo>
                    <a:cubicBezTo>
                      <a:pt x="48" y="1"/>
                      <a:pt x="0" y="48"/>
                      <a:pt x="0" y="112"/>
                    </a:cubicBezTo>
                    <a:lnTo>
                      <a:pt x="0" y="492"/>
                    </a:lnTo>
                    <a:cubicBezTo>
                      <a:pt x="0" y="539"/>
                      <a:pt x="48" y="587"/>
                      <a:pt x="111" y="587"/>
                    </a:cubicBezTo>
                    <a:cubicBezTo>
                      <a:pt x="159" y="587"/>
                      <a:pt x="206" y="539"/>
                      <a:pt x="206" y="492"/>
                    </a:cubicBezTo>
                    <a:lnTo>
                      <a:pt x="206" y="112"/>
                    </a:lnTo>
                    <a:cubicBezTo>
                      <a:pt x="206" y="48"/>
                      <a:pt x="159" y="1"/>
                      <a:pt x="1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2"/>
              <p:cNvSpPr/>
              <p:nvPr/>
            </p:nvSpPr>
            <p:spPr>
              <a:xfrm>
                <a:off x="6201530" y="1410769"/>
                <a:ext cx="19092" cy="5414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87" extrusionOk="0">
                    <a:moveTo>
                      <a:pt x="112" y="1"/>
                    </a:moveTo>
                    <a:cubicBezTo>
                      <a:pt x="48" y="1"/>
                      <a:pt x="1" y="48"/>
                      <a:pt x="16" y="112"/>
                    </a:cubicBezTo>
                    <a:lnTo>
                      <a:pt x="16" y="492"/>
                    </a:lnTo>
                    <a:cubicBezTo>
                      <a:pt x="1" y="539"/>
                      <a:pt x="48" y="587"/>
                      <a:pt x="112" y="587"/>
                    </a:cubicBezTo>
                    <a:cubicBezTo>
                      <a:pt x="159" y="587"/>
                      <a:pt x="207" y="539"/>
                      <a:pt x="207" y="492"/>
                    </a:cubicBezTo>
                    <a:lnTo>
                      <a:pt x="207" y="112"/>
                    </a:lnTo>
                    <a:cubicBezTo>
                      <a:pt x="207" y="48"/>
                      <a:pt x="159" y="1"/>
                      <a:pt x="1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2"/>
              <p:cNvSpPr/>
              <p:nvPr/>
            </p:nvSpPr>
            <p:spPr>
              <a:xfrm>
                <a:off x="6235195" y="1410769"/>
                <a:ext cx="19000" cy="5414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87" extrusionOk="0">
                    <a:moveTo>
                      <a:pt x="95" y="1"/>
                    </a:moveTo>
                    <a:cubicBezTo>
                      <a:pt x="32" y="1"/>
                      <a:pt x="0" y="48"/>
                      <a:pt x="0" y="112"/>
                    </a:cubicBezTo>
                    <a:lnTo>
                      <a:pt x="0" y="492"/>
                    </a:lnTo>
                    <a:cubicBezTo>
                      <a:pt x="0" y="539"/>
                      <a:pt x="48" y="587"/>
                      <a:pt x="95" y="587"/>
                    </a:cubicBezTo>
                    <a:cubicBezTo>
                      <a:pt x="158" y="587"/>
                      <a:pt x="190" y="539"/>
                      <a:pt x="190" y="492"/>
                    </a:cubicBezTo>
                    <a:lnTo>
                      <a:pt x="206" y="112"/>
                    </a:lnTo>
                    <a:cubicBezTo>
                      <a:pt x="190" y="48"/>
                      <a:pt x="143" y="1"/>
                      <a:pt x="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2"/>
              <p:cNvSpPr/>
              <p:nvPr/>
            </p:nvSpPr>
            <p:spPr>
              <a:xfrm>
                <a:off x="6267292" y="1410769"/>
                <a:ext cx="19092" cy="5414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87" extrusionOk="0">
                    <a:moveTo>
                      <a:pt x="96" y="1"/>
                    </a:moveTo>
                    <a:cubicBezTo>
                      <a:pt x="48" y="1"/>
                      <a:pt x="1" y="48"/>
                      <a:pt x="1" y="112"/>
                    </a:cubicBezTo>
                    <a:lnTo>
                      <a:pt x="1" y="492"/>
                    </a:lnTo>
                    <a:cubicBezTo>
                      <a:pt x="1" y="539"/>
                      <a:pt x="48" y="587"/>
                      <a:pt x="96" y="587"/>
                    </a:cubicBezTo>
                    <a:cubicBezTo>
                      <a:pt x="159" y="587"/>
                      <a:pt x="207" y="539"/>
                      <a:pt x="207" y="492"/>
                    </a:cubicBezTo>
                    <a:lnTo>
                      <a:pt x="207" y="112"/>
                    </a:lnTo>
                    <a:cubicBezTo>
                      <a:pt x="207" y="48"/>
                      <a:pt x="159" y="1"/>
                      <a:pt x="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2"/>
              <p:cNvSpPr/>
              <p:nvPr/>
            </p:nvSpPr>
            <p:spPr>
              <a:xfrm>
                <a:off x="6299481" y="1412244"/>
                <a:ext cx="19092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75" extrusionOk="0">
                    <a:moveTo>
                      <a:pt x="111" y="1"/>
                    </a:moveTo>
                    <a:cubicBezTo>
                      <a:pt x="48" y="1"/>
                      <a:pt x="0" y="48"/>
                      <a:pt x="0" y="96"/>
                    </a:cubicBezTo>
                    <a:lnTo>
                      <a:pt x="0" y="476"/>
                    </a:lnTo>
                    <a:cubicBezTo>
                      <a:pt x="0" y="531"/>
                      <a:pt x="36" y="574"/>
                      <a:pt x="87" y="574"/>
                    </a:cubicBezTo>
                    <a:cubicBezTo>
                      <a:pt x="95" y="574"/>
                      <a:pt x="103" y="573"/>
                      <a:pt x="111" y="571"/>
                    </a:cubicBezTo>
                    <a:cubicBezTo>
                      <a:pt x="117" y="573"/>
                      <a:pt x="123" y="574"/>
                      <a:pt x="130" y="574"/>
                    </a:cubicBezTo>
                    <a:cubicBezTo>
                      <a:pt x="170" y="574"/>
                      <a:pt x="206" y="531"/>
                      <a:pt x="206" y="476"/>
                    </a:cubicBezTo>
                    <a:lnTo>
                      <a:pt x="206" y="96"/>
                    </a:lnTo>
                    <a:cubicBezTo>
                      <a:pt x="206" y="48"/>
                      <a:pt x="159" y="1"/>
                      <a:pt x="1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2"/>
              <p:cNvSpPr/>
              <p:nvPr/>
            </p:nvSpPr>
            <p:spPr>
              <a:xfrm>
                <a:off x="6333054" y="1412244"/>
                <a:ext cx="19092" cy="5414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87" extrusionOk="0">
                    <a:moveTo>
                      <a:pt x="96" y="1"/>
                    </a:moveTo>
                    <a:cubicBezTo>
                      <a:pt x="48" y="1"/>
                      <a:pt x="0" y="48"/>
                      <a:pt x="0" y="112"/>
                    </a:cubicBezTo>
                    <a:lnTo>
                      <a:pt x="0" y="492"/>
                    </a:lnTo>
                    <a:cubicBezTo>
                      <a:pt x="0" y="539"/>
                      <a:pt x="48" y="587"/>
                      <a:pt x="96" y="587"/>
                    </a:cubicBezTo>
                    <a:cubicBezTo>
                      <a:pt x="159" y="587"/>
                      <a:pt x="206" y="539"/>
                      <a:pt x="206" y="476"/>
                    </a:cubicBezTo>
                    <a:lnTo>
                      <a:pt x="206" y="112"/>
                    </a:lnTo>
                    <a:cubicBezTo>
                      <a:pt x="191" y="48"/>
                      <a:pt x="159" y="1"/>
                      <a:pt x="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2"/>
              <p:cNvSpPr/>
              <p:nvPr/>
            </p:nvSpPr>
            <p:spPr>
              <a:xfrm>
                <a:off x="6365243" y="1413443"/>
                <a:ext cx="19000" cy="529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74" extrusionOk="0">
                    <a:moveTo>
                      <a:pt x="118" y="0"/>
                    </a:moveTo>
                    <a:cubicBezTo>
                      <a:pt x="111" y="0"/>
                      <a:pt x="103" y="1"/>
                      <a:pt x="95" y="3"/>
                    </a:cubicBezTo>
                    <a:cubicBezTo>
                      <a:pt x="48" y="3"/>
                      <a:pt x="0" y="51"/>
                      <a:pt x="0" y="99"/>
                    </a:cubicBezTo>
                    <a:lnTo>
                      <a:pt x="0" y="479"/>
                    </a:lnTo>
                    <a:cubicBezTo>
                      <a:pt x="0" y="526"/>
                      <a:pt x="48" y="574"/>
                      <a:pt x="95" y="574"/>
                    </a:cubicBezTo>
                    <a:cubicBezTo>
                      <a:pt x="158" y="574"/>
                      <a:pt x="206" y="526"/>
                      <a:pt x="206" y="479"/>
                    </a:cubicBezTo>
                    <a:lnTo>
                      <a:pt x="206" y="99"/>
                    </a:lnTo>
                    <a:cubicBezTo>
                      <a:pt x="192" y="43"/>
                      <a:pt x="166" y="0"/>
                      <a:pt x="1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2"/>
              <p:cNvSpPr/>
              <p:nvPr/>
            </p:nvSpPr>
            <p:spPr>
              <a:xfrm>
                <a:off x="6397340" y="1413720"/>
                <a:ext cx="19092" cy="5266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71" extrusionOk="0">
                    <a:moveTo>
                      <a:pt x="96" y="0"/>
                    </a:moveTo>
                    <a:cubicBezTo>
                      <a:pt x="48" y="0"/>
                      <a:pt x="1" y="48"/>
                      <a:pt x="1" y="96"/>
                    </a:cubicBezTo>
                    <a:lnTo>
                      <a:pt x="1" y="476"/>
                    </a:lnTo>
                    <a:cubicBezTo>
                      <a:pt x="1" y="539"/>
                      <a:pt x="48" y="571"/>
                      <a:pt x="111" y="571"/>
                    </a:cubicBezTo>
                    <a:cubicBezTo>
                      <a:pt x="159" y="571"/>
                      <a:pt x="206" y="539"/>
                      <a:pt x="206" y="476"/>
                    </a:cubicBezTo>
                    <a:lnTo>
                      <a:pt x="206" y="96"/>
                    </a:lnTo>
                    <a:cubicBezTo>
                      <a:pt x="206" y="48"/>
                      <a:pt x="159" y="0"/>
                      <a:pt x="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2"/>
              <p:cNvSpPr/>
              <p:nvPr/>
            </p:nvSpPr>
            <p:spPr>
              <a:xfrm>
                <a:off x="6429529" y="1413720"/>
                <a:ext cx="19092" cy="5414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87" extrusionOk="0">
                    <a:moveTo>
                      <a:pt x="111" y="0"/>
                    </a:moveTo>
                    <a:cubicBezTo>
                      <a:pt x="48" y="0"/>
                      <a:pt x="0" y="48"/>
                      <a:pt x="0" y="111"/>
                    </a:cubicBezTo>
                    <a:lnTo>
                      <a:pt x="0" y="492"/>
                    </a:lnTo>
                    <a:cubicBezTo>
                      <a:pt x="0" y="539"/>
                      <a:pt x="48" y="587"/>
                      <a:pt x="111" y="587"/>
                    </a:cubicBezTo>
                    <a:cubicBezTo>
                      <a:pt x="159" y="587"/>
                      <a:pt x="206" y="539"/>
                      <a:pt x="206" y="476"/>
                    </a:cubicBezTo>
                    <a:lnTo>
                      <a:pt x="206" y="96"/>
                    </a:lnTo>
                    <a:cubicBezTo>
                      <a:pt x="206" y="48"/>
                      <a:pt x="159" y="0"/>
                      <a:pt x="1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2"/>
              <p:cNvSpPr/>
              <p:nvPr/>
            </p:nvSpPr>
            <p:spPr>
              <a:xfrm>
                <a:off x="6461626" y="1413720"/>
                <a:ext cx="19092" cy="5414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87" extrusionOk="0">
                    <a:moveTo>
                      <a:pt x="112" y="0"/>
                    </a:moveTo>
                    <a:cubicBezTo>
                      <a:pt x="48" y="0"/>
                      <a:pt x="1" y="48"/>
                      <a:pt x="16" y="111"/>
                    </a:cubicBezTo>
                    <a:lnTo>
                      <a:pt x="16" y="492"/>
                    </a:lnTo>
                    <a:cubicBezTo>
                      <a:pt x="16" y="539"/>
                      <a:pt x="48" y="587"/>
                      <a:pt x="112" y="587"/>
                    </a:cubicBezTo>
                    <a:cubicBezTo>
                      <a:pt x="175" y="587"/>
                      <a:pt x="207" y="539"/>
                      <a:pt x="207" y="492"/>
                    </a:cubicBezTo>
                    <a:lnTo>
                      <a:pt x="207" y="111"/>
                    </a:lnTo>
                    <a:cubicBezTo>
                      <a:pt x="207" y="48"/>
                      <a:pt x="159" y="0"/>
                      <a:pt x="1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2"/>
              <p:cNvSpPr/>
              <p:nvPr/>
            </p:nvSpPr>
            <p:spPr>
              <a:xfrm>
                <a:off x="6495198" y="1415196"/>
                <a:ext cx="19092" cy="5266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71" extrusionOk="0">
                    <a:moveTo>
                      <a:pt x="96" y="0"/>
                    </a:moveTo>
                    <a:cubicBezTo>
                      <a:pt x="33" y="0"/>
                      <a:pt x="1" y="48"/>
                      <a:pt x="1" y="95"/>
                    </a:cubicBezTo>
                    <a:lnTo>
                      <a:pt x="1" y="476"/>
                    </a:lnTo>
                    <a:cubicBezTo>
                      <a:pt x="1" y="539"/>
                      <a:pt x="49" y="571"/>
                      <a:pt x="96" y="571"/>
                    </a:cubicBezTo>
                    <a:cubicBezTo>
                      <a:pt x="159" y="571"/>
                      <a:pt x="207" y="523"/>
                      <a:pt x="207" y="476"/>
                    </a:cubicBezTo>
                    <a:lnTo>
                      <a:pt x="191" y="95"/>
                    </a:lnTo>
                    <a:cubicBezTo>
                      <a:pt x="191" y="32"/>
                      <a:pt x="159" y="0"/>
                      <a:pt x="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2"/>
              <p:cNvSpPr/>
              <p:nvPr/>
            </p:nvSpPr>
            <p:spPr>
              <a:xfrm>
                <a:off x="6527388" y="1415196"/>
                <a:ext cx="19092" cy="5414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87" extrusionOk="0">
                    <a:moveTo>
                      <a:pt x="96" y="0"/>
                    </a:moveTo>
                    <a:cubicBezTo>
                      <a:pt x="48" y="0"/>
                      <a:pt x="1" y="48"/>
                      <a:pt x="1" y="111"/>
                    </a:cubicBezTo>
                    <a:lnTo>
                      <a:pt x="1" y="476"/>
                    </a:lnTo>
                    <a:cubicBezTo>
                      <a:pt x="1" y="539"/>
                      <a:pt x="48" y="586"/>
                      <a:pt x="111" y="586"/>
                    </a:cubicBezTo>
                    <a:cubicBezTo>
                      <a:pt x="159" y="571"/>
                      <a:pt x="206" y="539"/>
                      <a:pt x="206" y="476"/>
                    </a:cubicBezTo>
                    <a:lnTo>
                      <a:pt x="206" y="95"/>
                    </a:lnTo>
                    <a:cubicBezTo>
                      <a:pt x="206" y="48"/>
                      <a:pt x="159" y="0"/>
                      <a:pt x="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2"/>
              <p:cNvSpPr/>
              <p:nvPr/>
            </p:nvSpPr>
            <p:spPr>
              <a:xfrm>
                <a:off x="6559577" y="1415196"/>
                <a:ext cx="19092" cy="5414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87" extrusionOk="0">
                    <a:moveTo>
                      <a:pt x="111" y="0"/>
                    </a:moveTo>
                    <a:cubicBezTo>
                      <a:pt x="48" y="0"/>
                      <a:pt x="0" y="48"/>
                      <a:pt x="0" y="111"/>
                    </a:cubicBezTo>
                    <a:lnTo>
                      <a:pt x="0" y="491"/>
                    </a:lnTo>
                    <a:cubicBezTo>
                      <a:pt x="0" y="539"/>
                      <a:pt x="48" y="586"/>
                      <a:pt x="111" y="586"/>
                    </a:cubicBezTo>
                    <a:cubicBezTo>
                      <a:pt x="158" y="586"/>
                      <a:pt x="206" y="539"/>
                      <a:pt x="206" y="491"/>
                    </a:cubicBezTo>
                    <a:lnTo>
                      <a:pt x="206" y="111"/>
                    </a:lnTo>
                    <a:cubicBezTo>
                      <a:pt x="206" y="48"/>
                      <a:pt x="158" y="0"/>
                      <a:pt x="1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2"/>
              <p:cNvSpPr/>
              <p:nvPr/>
            </p:nvSpPr>
            <p:spPr>
              <a:xfrm>
                <a:off x="6591674" y="1416671"/>
                <a:ext cx="19092" cy="5266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71" extrusionOk="0">
                    <a:moveTo>
                      <a:pt x="111" y="0"/>
                    </a:moveTo>
                    <a:cubicBezTo>
                      <a:pt x="48" y="0"/>
                      <a:pt x="1" y="32"/>
                      <a:pt x="16" y="95"/>
                    </a:cubicBezTo>
                    <a:lnTo>
                      <a:pt x="16" y="475"/>
                    </a:lnTo>
                    <a:cubicBezTo>
                      <a:pt x="16" y="523"/>
                      <a:pt x="64" y="570"/>
                      <a:pt x="111" y="570"/>
                    </a:cubicBezTo>
                    <a:cubicBezTo>
                      <a:pt x="159" y="570"/>
                      <a:pt x="207" y="523"/>
                      <a:pt x="207" y="475"/>
                    </a:cubicBezTo>
                    <a:lnTo>
                      <a:pt x="207" y="95"/>
                    </a:lnTo>
                    <a:cubicBezTo>
                      <a:pt x="207" y="32"/>
                      <a:pt x="159" y="0"/>
                      <a:pt x="1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2"/>
              <p:cNvSpPr/>
              <p:nvPr/>
            </p:nvSpPr>
            <p:spPr>
              <a:xfrm>
                <a:off x="6625246" y="1416671"/>
                <a:ext cx="19092" cy="52941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74" extrusionOk="0">
                    <a:moveTo>
                      <a:pt x="96" y="0"/>
                    </a:moveTo>
                    <a:cubicBezTo>
                      <a:pt x="33" y="0"/>
                      <a:pt x="1" y="48"/>
                      <a:pt x="1" y="95"/>
                    </a:cubicBezTo>
                    <a:lnTo>
                      <a:pt x="1" y="475"/>
                    </a:lnTo>
                    <a:cubicBezTo>
                      <a:pt x="1" y="530"/>
                      <a:pt x="37" y="574"/>
                      <a:pt x="77" y="574"/>
                    </a:cubicBezTo>
                    <a:cubicBezTo>
                      <a:pt x="84" y="574"/>
                      <a:pt x="90" y="573"/>
                      <a:pt x="96" y="570"/>
                    </a:cubicBezTo>
                    <a:cubicBezTo>
                      <a:pt x="159" y="570"/>
                      <a:pt x="207" y="523"/>
                      <a:pt x="207" y="475"/>
                    </a:cubicBezTo>
                    <a:lnTo>
                      <a:pt x="191" y="95"/>
                    </a:lnTo>
                    <a:cubicBezTo>
                      <a:pt x="191" y="48"/>
                      <a:pt x="159" y="0"/>
                      <a:pt x="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2"/>
              <p:cNvSpPr/>
              <p:nvPr/>
            </p:nvSpPr>
            <p:spPr>
              <a:xfrm>
                <a:off x="6657435" y="1416671"/>
                <a:ext cx="19092" cy="5414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587" extrusionOk="0">
                    <a:moveTo>
                      <a:pt x="96" y="0"/>
                    </a:moveTo>
                    <a:cubicBezTo>
                      <a:pt x="48" y="0"/>
                      <a:pt x="1" y="48"/>
                      <a:pt x="1" y="111"/>
                    </a:cubicBezTo>
                    <a:lnTo>
                      <a:pt x="1" y="475"/>
                    </a:lnTo>
                    <a:cubicBezTo>
                      <a:pt x="1" y="539"/>
                      <a:pt x="48" y="586"/>
                      <a:pt x="111" y="586"/>
                    </a:cubicBezTo>
                    <a:cubicBezTo>
                      <a:pt x="159" y="586"/>
                      <a:pt x="206" y="539"/>
                      <a:pt x="206" y="475"/>
                    </a:cubicBezTo>
                    <a:lnTo>
                      <a:pt x="206" y="111"/>
                    </a:lnTo>
                    <a:cubicBezTo>
                      <a:pt x="206" y="48"/>
                      <a:pt x="159" y="0"/>
                      <a:pt x="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9" name="Google Shape;409;p32"/>
            <p:cNvGrpSpPr/>
            <p:nvPr/>
          </p:nvGrpSpPr>
          <p:grpSpPr>
            <a:xfrm>
              <a:off x="5687242" y="1373691"/>
              <a:ext cx="410619" cy="190645"/>
              <a:chOff x="5687242" y="1373691"/>
              <a:chExt cx="410619" cy="190645"/>
            </a:xfrm>
          </p:grpSpPr>
          <p:sp>
            <p:nvSpPr>
              <p:cNvPr id="410" name="Google Shape;410;p32"/>
              <p:cNvSpPr/>
              <p:nvPr/>
            </p:nvSpPr>
            <p:spPr>
              <a:xfrm>
                <a:off x="6042245" y="1410676"/>
                <a:ext cx="55616" cy="153659"/>
              </a:xfrm>
              <a:custGeom>
                <a:avLst/>
                <a:gdLst/>
                <a:ahLst/>
                <a:cxnLst/>
                <a:rect l="l" t="t" r="r" b="b"/>
                <a:pathLst>
                  <a:path w="603" h="1666" extrusionOk="0">
                    <a:moveTo>
                      <a:pt x="310" y="1"/>
                    </a:moveTo>
                    <a:cubicBezTo>
                      <a:pt x="302" y="1"/>
                      <a:pt x="294" y="1"/>
                      <a:pt x="286" y="2"/>
                    </a:cubicBezTo>
                    <a:cubicBezTo>
                      <a:pt x="128" y="2"/>
                      <a:pt x="1" y="129"/>
                      <a:pt x="1" y="287"/>
                    </a:cubicBezTo>
                    <a:lnTo>
                      <a:pt x="17" y="1380"/>
                    </a:lnTo>
                    <a:cubicBezTo>
                      <a:pt x="17" y="1539"/>
                      <a:pt x="159" y="1665"/>
                      <a:pt x="318" y="1665"/>
                    </a:cubicBezTo>
                    <a:cubicBezTo>
                      <a:pt x="476" y="1665"/>
                      <a:pt x="603" y="1523"/>
                      <a:pt x="603" y="1364"/>
                    </a:cubicBezTo>
                    <a:lnTo>
                      <a:pt x="587" y="287"/>
                    </a:lnTo>
                    <a:cubicBezTo>
                      <a:pt x="587" y="137"/>
                      <a:pt x="459" y="1"/>
                      <a:pt x="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2"/>
              <p:cNvSpPr/>
              <p:nvPr/>
            </p:nvSpPr>
            <p:spPr>
              <a:xfrm>
                <a:off x="5687242" y="1373691"/>
                <a:ext cx="255761" cy="101456"/>
              </a:xfrm>
              <a:custGeom>
                <a:avLst/>
                <a:gdLst/>
                <a:ahLst/>
                <a:cxnLst/>
                <a:rect l="l" t="t" r="r" b="b"/>
                <a:pathLst>
                  <a:path w="2773" h="1100" extrusionOk="0">
                    <a:moveTo>
                      <a:pt x="1288" y="1"/>
                    </a:moveTo>
                    <a:cubicBezTo>
                      <a:pt x="1244" y="1"/>
                      <a:pt x="1200" y="3"/>
                      <a:pt x="1157" y="7"/>
                    </a:cubicBezTo>
                    <a:cubicBezTo>
                      <a:pt x="729" y="229"/>
                      <a:pt x="333" y="514"/>
                      <a:pt x="0" y="862"/>
                    </a:cubicBezTo>
                    <a:cubicBezTo>
                      <a:pt x="313" y="763"/>
                      <a:pt x="636" y="725"/>
                      <a:pt x="946" y="725"/>
                    </a:cubicBezTo>
                    <a:cubicBezTo>
                      <a:pt x="1923" y="725"/>
                      <a:pt x="2773" y="1100"/>
                      <a:pt x="2773" y="1100"/>
                    </a:cubicBezTo>
                    <a:cubicBezTo>
                      <a:pt x="2322" y="257"/>
                      <a:pt x="1778" y="1"/>
                      <a:pt x="12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2" name="Google Shape;412;p32"/>
            <p:cNvSpPr/>
            <p:nvPr/>
          </p:nvSpPr>
          <p:spPr>
            <a:xfrm>
              <a:off x="6740721" y="1520249"/>
              <a:ext cx="401949" cy="302707"/>
            </a:xfrm>
            <a:custGeom>
              <a:avLst/>
              <a:gdLst/>
              <a:ahLst/>
              <a:cxnLst/>
              <a:rect l="l" t="t" r="r" b="b"/>
              <a:pathLst>
                <a:path w="4358" h="3282" extrusionOk="0">
                  <a:moveTo>
                    <a:pt x="1520" y="0"/>
                  </a:moveTo>
                  <a:cubicBezTo>
                    <a:pt x="999" y="0"/>
                    <a:pt x="470" y="70"/>
                    <a:pt x="1" y="224"/>
                  </a:cubicBezTo>
                  <a:lnTo>
                    <a:pt x="824" y="3281"/>
                  </a:lnTo>
                  <a:cubicBezTo>
                    <a:pt x="824" y="3281"/>
                    <a:pt x="4357" y="2664"/>
                    <a:pt x="4246" y="1174"/>
                  </a:cubicBezTo>
                  <a:cubicBezTo>
                    <a:pt x="4189" y="476"/>
                    <a:pt x="2881" y="0"/>
                    <a:pt x="15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6769959" y="1565719"/>
              <a:ext cx="372712" cy="257236"/>
            </a:xfrm>
            <a:custGeom>
              <a:avLst/>
              <a:gdLst/>
              <a:ahLst/>
              <a:cxnLst/>
              <a:rect l="l" t="t" r="r" b="b"/>
              <a:pathLst>
                <a:path w="4041" h="2789" extrusionOk="0">
                  <a:moveTo>
                    <a:pt x="3407" y="0"/>
                  </a:moveTo>
                  <a:cubicBezTo>
                    <a:pt x="2322" y="764"/>
                    <a:pt x="1112" y="916"/>
                    <a:pt x="362" y="916"/>
                  </a:cubicBezTo>
                  <a:cubicBezTo>
                    <a:pt x="225" y="916"/>
                    <a:pt x="103" y="910"/>
                    <a:pt x="0" y="903"/>
                  </a:cubicBezTo>
                  <a:lnTo>
                    <a:pt x="0" y="903"/>
                  </a:lnTo>
                  <a:lnTo>
                    <a:pt x="507" y="2788"/>
                  </a:lnTo>
                  <a:cubicBezTo>
                    <a:pt x="507" y="2788"/>
                    <a:pt x="4040" y="2171"/>
                    <a:pt x="3929" y="681"/>
                  </a:cubicBezTo>
                  <a:cubicBezTo>
                    <a:pt x="3914" y="412"/>
                    <a:pt x="3708" y="190"/>
                    <a:pt x="3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6647198" y="1534360"/>
              <a:ext cx="268950" cy="293576"/>
            </a:xfrm>
            <a:custGeom>
              <a:avLst/>
              <a:gdLst/>
              <a:ahLst/>
              <a:cxnLst/>
              <a:rect l="l" t="t" r="r" b="b"/>
              <a:pathLst>
                <a:path w="2916" h="3183" extrusionOk="0">
                  <a:moveTo>
                    <a:pt x="1412" y="1"/>
                  </a:moveTo>
                  <a:cubicBezTo>
                    <a:pt x="1370" y="1"/>
                    <a:pt x="1327" y="3"/>
                    <a:pt x="1284" y="7"/>
                  </a:cubicBezTo>
                  <a:cubicBezTo>
                    <a:pt x="523" y="87"/>
                    <a:pt x="1" y="863"/>
                    <a:pt x="96" y="1750"/>
                  </a:cubicBezTo>
                  <a:cubicBezTo>
                    <a:pt x="200" y="2572"/>
                    <a:pt x="812" y="3183"/>
                    <a:pt x="1507" y="3183"/>
                  </a:cubicBezTo>
                  <a:cubicBezTo>
                    <a:pt x="1548" y="3183"/>
                    <a:pt x="1590" y="3180"/>
                    <a:pt x="1632" y="3176"/>
                  </a:cubicBezTo>
                  <a:cubicBezTo>
                    <a:pt x="2393" y="3081"/>
                    <a:pt x="2916" y="2305"/>
                    <a:pt x="2821" y="1433"/>
                  </a:cubicBezTo>
                  <a:cubicBezTo>
                    <a:pt x="2731" y="611"/>
                    <a:pt x="2120" y="1"/>
                    <a:pt x="14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6629673" y="1525414"/>
              <a:ext cx="303998" cy="310639"/>
            </a:xfrm>
            <a:custGeom>
              <a:avLst/>
              <a:gdLst/>
              <a:ahLst/>
              <a:cxnLst/>
              <a:rect l="l" t="t" r="r" b="b"/>
              <a:pathLst>
                <a:path w="3296" h="3368" extrusionOk="0">
                  <a:moveTo>
                    <a:pt x="1601" y="199"/>
                  </a:moveTo>
                  <a:cubicBezTo>
                    <a:pt x="1902" y="199"/>
                    <a:pt x="2203" y="326"/>
                    <a:pt x="2424" y="532"/>
                  </a:cubicBezTo>
                  <a:cubicBezTo>
                    <a:pt x="2694" y="801"/>
                    <a:pt x="2868" y="1166"/>
                    <a:pt x="2916" y="1546"/>
                  </a:cubicBezTo>
                  <a:cubicBezTo>
                    <a:pt x="2963" y="1926"/>
                    <a:pt x="2868" y="2322"/>
                    <a:pt x="2662" y="2639"/>
                  </a:cubicBezTo>
                  <a:cubicBezTo>
                    <a:pt x="2438" y="2989"/>
                    <a:pt x="2061" y="3172"/>
                    <a:pt x="1684" y="3172"/>
                  </a:cubicBezTo>
                  <a:cubicBezTo>
                    <a:pt x="1396" y="3172"/>
                    <a:pt x="1107" y="3065"/>
                    <a:pt x="888" y="2845"/>
                  </a:cubicBezTo>
                  <a:cubicBezTo>
                    <a:pt x="317" y="2275"/>
                    <a:pt x="206" y="1404"/>
                    <a:pt x="650" y="738"/>
                  </a:cubicBezTo>
                  <a:cubicBezTo>
                    <a:pt x="824" y="437"/>
                    <a:pt x="1141" y="247"/>
                    <a:pt x="1474" y="199"/>
                  </a:cubicBezTo>
                  <a:close/>
                  <a:moveTo>
                    <a:pt x="1612" y="1"/>
                  </a:moveTo>
                  <a:cubicBezTo>
                    <a:pt x="1172" y="1"/>
                    <a:pt x="735" y="215"/>
                    <a:pt x="476" y="627"/>
                  </a:cubicBezTo>
                  <a:cubicBezTo>
                    <a:pt x="1" y="1372"/>
                    <a:pt x="111" y="2354"/>
                    <a:pt x="745" y="2972"/>
                  </a:cubicBezTo>
                  <a:cubicBezTo>
                    <a:pt x="999" y="3225"/>
                    <a:pt x="1331" y="3368"/>
                    <a:pt x="1696" y="3368"/>
                  </a:cubicBezTo>
                  <a:lnTo>
                    <a:pt x="1822" y="3368"/>
                  </a:lnTo>
                  <a:cubicBezTo>
                    <a:pt x="2234" y="3320"/>
                    <a:pt x="2599" y="3099"/>
                    <a:pt x="2820" y="2750"/>
                  </a:cubicBezTo>
                  <a:cubicBezTo>
                    <a:pt x="3296" y="2006"/>
                    <a:pt x="3185" y="1023"/>
                    <a:pt x="2551" y="390"/>
                  </a:cubicBezTo>
                  <a:cubicBezTo>
                    <a:pt x="2289" y="128"/>
                    <a:pt x="1950" y="1"/>
                    <a:pt x="1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7062152" y="1501802"/>
              <a:ext cx="318663" cy="239343"/>
            </a:xfrm>
            <a:custGeom>
              <a:avLst/>
              <a:gdLst/>
              <a:ahLst/>
              <a:cxnLst/>
              <a:rect l="l" t="t" r="r" b="b"/>
              <a:pathLst>
                <a:path w="3455" h="2595" extrusionOk="0">
                  <a:moveTo>
                    <a:pt x="1189" y="1"/>
                  </a:moveTo>
                  <a:cubicBezTo>
                    <a:pt x="781" y="1"/>
                    <a:pt x="368" y="54"/>
                    <a:pt x="1" y="170"/>
                  </a:cubicBezTo>
                  <a:lnTo>
                    <a:pt x="666" y="2594"/>
                  </a:lnTo>
                  <a:cubicBezTo>
                    <a:pt x="666" y="2594"/>
                    <a:pt x="3455" y="2103"/>
                    <a:pt x="3375" y="931"/>
                  </a:cubicBezTo>
                  <a:cubicBezTo>
                    <a:pt x="3329" y="378"/>
                    <a:pt x="2278" y="1"/>
                    <a:pt x="1189" y="1"/>
                  </a:cubicBezTo>
                  <a:close/>
                </a:path>
              </a:pathLst>
            </a:custGeom>
            <a:solidFill>
              <a:srgbClr val="FCFE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7087054" y="1537957"/>
              <a:ext cx="293761" cy="203188"/>
            </a:xfrm>
            <a:custGeom>
              <a:avLst/>
              <a:gdLst/>
              <a:ahLst/>
              <a:cxnLst/>
              <a:rect l="l" t="t" r="r" b="b"/>
              <a:pathLst>
                <a:path w="3185" h="2203" extrusionOk="0">
                  <a:moveTo>
                    <a:pt x="2693" y="0"/>
                  </a:moveTo>
                  <a:cubicBezTo>
                    <a:pt x="1985" y="482"/>
                    <a:pt x="1149" y="723"/>
                    <a:pt x="300" y="723"/>
                  </a:cubicBezTo>
                  <a:cubicBezTo>
                    <a:pt x="200" y="723"/>
                    <a:pt x="100" y="720"/>
                    <a:pt x="0" y="713"/>
                  </a:cubicBezTo>
                  <a:lnTo>
                    <a:pt x="0" y="713"/>
                  </a:lnTo>
                  <a:lnTo>
                    <a:pt x="396" y="2202"/>
                  </a:lnTo>
                  <a:cubicBezTo>
                    <a:pt x="396" y="2202"/>
                    <a:pt x="3185" y="1711"/>
                    <a:pt x="3121" y="539"/>
                  </a:cubicBezTo>
                  <a:cubicBezTo>
                    <a:pt x="3074" y="301"/>
                    <a:pt x="2915" y="95"/>
                    <a:pt x="26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6989103" y="1512317"/>
              <a:ext cx="213426" cy="233717"/>
            </a:xfrm>
            <a:custGeom>
              <a:avLst/>
              <a:gdLst/>
              <a:ahLst/>
              <a:cxnLst/>
              <a:rect l="l" t="t" r="r" b="b"/>
              <a:pathLst>
                <a:path w="2314" h="2534" extrusionOk="0">
                  <a:moveTo>
                    <a:pt x="1133" y="1"/>
                  </a:moveTo>
                  <a:cubicBezTo>
                    <a:pt x="1094" y="1"/>
                    <a:pt x="1054" y="3"/>
                    <a:pt x="1015" y="9"/>
                  </a:cubicBezTo>
                  <a:cubicBezTo>
                    <a:pt x="413" y="88"/>
                    <a:pt x="1" y="690"/>
                    <a:pt x="64" y="1387"/>
                  </a:cubicBezTo>
                  <a:cubicBezTo>
                    <a:pt x="139" y="2045"/>
                    <a:pt x="637" y="2533"/>
                    <a:pt x="1198" y="2533"/>
                  </a:cubicBezTo>
                  <a:cubicBezTo>
                    <a:pt x="1232" y="2533"/>
                    <a:pt x="1266" y="2531"/>
                    <a:pt x="1300" y="2528"/>
                  </a:cubicBezTo>
                  <a:cubicBezTo>
                    <a:pt x="1886" y="2449"/>
                    <a:pt x="2314" y="1831"/>
                    <a:pt x="2235" y="1149"/>
                  </a:cubicBezTo>
                  <a:cubicBezTo>
                    <a:pt x="2161" y="499"/>
                    <a:pt x="1673" y="1"/>
                    <a:pt x="1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6983293" y="1503647"/>
              <a:ext cx="225140" cy="250596"/>
            </a:xfrm>
            <a:custGeom>
              <a:avLst/>
              <a:gdLst/>
              <a:ahLst/>
              <a:cxnLst/>
              <a:rect l="l" t="t" r="r" b="b"/>
              <a:pathLst>
                <a:path w="2441" h="2717" extrusionOk="0">
                  <a:moveTo>
                    <a:pt x="1173" y="198"/>
                  </a:moveTo>
                  <a:cubicBezTo>
                    <a:pt x="1680" y="198"/>
                    <a:pt x="2123" y="657"/>
                    <a:pt x="2187" y="1243"/>
                  </a:cubicBezTo>
                  <a:cubicBezTo>
                    <a:pt x="2234" y="1544"/>
                    <a:pt x="2155" y="1845"/>
                    <a:pt x="1997" y="2099"/>
                  </a:cubicBezTo>
                  <a:cubicBezTo>
                    <a:pt x="1854" y="2321"/>
                    <a:pt x="1616" y="2479"/>
                    <a:pt x="1347" y="2511"/>
                  </a:cubicBezTo>
                  <a:cubicBezTo>
                    <a:pt x="1315" y="2515"/>
                    <a:pt x="1282" y="2517"/>
                    <a:pt x="1250" y="2517"/>
                  </a:cubicBezTo>
                  <a:cubicBezTo>
                    <a:pt x="749" y="2517"/>
                    <a:pt x="298" y="2061"/>
                    <a:pt x="238" y="1465"/>
                  </a:cubicBezTo>
                  <a:cubicBezTo>
                    <a:pt x="191" y="1164"/>
                    <a:pt x="270" y="863"/>
                    <a:pt x="428" y="610"/>
                  </a:cubicBezTo>
                  <a:cubicBezTo>
                    <a:pt x="571" y="388"/>
                    <a:pt x="808" y="230"/>
                    <a:pt x="1078" y="198"/>
                  </a:cubicBezTo>
                  <a:close/>
                  <a:moveTo>
                    <a:pt x="1186" y="0"/>
                  </a:moveTo>
                  <a:cubicBezTo>
                    <a:pt x="1145" y="0"/>
                    <a:pt x="1103" y="3"/>
                    <a:pt x="1062" y="8"/>
                  </a:cubicBezTo>
                  <a:cubicBezTo>
                    <a:pt x="729" y="55"/>
                    <a:pt x="444" y="230"/>
                    <a:pt x="270" y="499"/>
                  </a:cubicBezTo>
                  <a:cubicBezTo>
                    <a:pt x="80" y="800"/>
                    <a:pt x="0" y="1148"/>
                    <a:pt x="32" y="1497"/>
                  </a:cubicBezTo>
                  <a:cubicBezTo>
                    <a:pt x="111" y="2194"/>
                    <a:pt x="650" y="2717"/>
                    <a:pt x="1252" y="2717"/>
                  </a:cubicBezTo>
                  <a:lnTo>
                    <a:pt x="1363" y="2717"/>
                  </a:lnTo>
                  <a:cubicBezTo>
                    <a:pt x="1696" y="2669"/>
                    <a:pt x="1981" y="2495"/>
                    <a:pt x="2155" y="2226"/>
                  </a:cubicBezTo>
                  <a:cubicBezTo>
                    <a:pt x="2345" y="1925"/>
                    <a:pt x="2440" y="1576"/>
                    <a:pt x="2393" y="1228"/>
                  </a:cubicBezTo>
                  <a:cubicBezTo>
                    <a:pt x="2318" y="531"/>
                    <a:pt x="1786" y="0"/>
                    <a:pt x="1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6178195" y="1480958"/>
              <a:ext cx="2289764" cy="86237"/>
            </a:xfrm>
            <a:custGeom>
              <a:avLst/>
              <a:gdLst/>
              <a:ahLst/>
              <a:cxnLst/>
              <a:rect l="l" t="t" r="r" b="b"/>
              <a:pathLst>
                <a:path w="24826" h="935" extrusionOk="0">
                  <a:moveTo>
                    <a:pt x="0" y="0"/>
                  </a:moveTo>
                  <a:lnTo>
                    <a:pt x="23764" y="935"/>
                  </a:lnTo>
                  <a:lnTo>
                    <a:pt x="24825" y="539"/>
                  </a:lnTo>
                  <a:lnTo>
                    <a:pt x="24651" y="64"/>
                  </a:lnTo>
                  <a:lnTo>
                    <a:pt x="5672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6178195" y="1480958"/>
              <a:ext cx="1300570" cy="86237"/>
            </a:xfrm>
            <a:custGeom>
              <a:avLst/>
              <a:gdLst/>
              <a:ahLst/>
              <a:cxnLst/>
              <a:rect l="l" t="t" r="r" b="b"/>
              <a:pathLst>
                <a:path w="14101" h="935" extrusionOk="0">
                  <a:moveTo>
                    <a:pt x="0" y="0"/>
                  </a:moveTo>
                  <a:lnTo>
                    <a:pt x="1394" y="935"/>
                  </a:lnTo>
                  <a:lnTo>
                    <a:pt x="14100" y="5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7333961" y="1537957"/>
              <a:ext cx="1568" cy="92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6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C4E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4417385" y="1021267"/>
              <a:ext cx="4049099" cy="546478"/>
            </a:xfrm>
            <a:custGeom>
              <a:avLst/>
              <a:gdLst/>
              <a:ahLst/>
              <a:cxnLst/>
              <a:rect l="l" t="t" r="r" b="b"/>
              <a:pathLst>
                <a:path w="43901" h="5925" extrusionOk="0">
                  <a:moveTo>
                    <a:pt x="25308" y="0"/>
                  </a:moveTo>
                  <a:cubicBezTo>
                    <a:pt x="25179" y="0"/>
                    <a:pt x="25143" y="174"/>
                    <a:pt x="25143" y="174"/>
                  </a:cubicBezTo>
                  <a:lnTo>
                    <a:pt x="24176" y="3422"/>
                  </a:lnTo>
                  <a:lnTo>
                    <a:pt x="16651" y="3200"/>
                  </a:lnTo>
                  <a:cubicBezTo>
                    <a:pt x="16049" y="3327"/>
                    <a:pt x="15463" y="3549"/>
                    <a:pt x="14909" y="3834"/>
                  </a:cubicBezTo>
                  <a:cubicBezTo>
                    <a:pt x="14814" y="3881"/>
                    <a:pt x="14718" y="3945"/>
                    <a:pt x="14608" y="4008"/>
                  </a:cubicBezTo>
                  <a:cubicBezTo>
                    <a:pt x="14307" y="4182"/>
                    <a:pt x="14037" y="4404"/>
                    <a:pt x="13784" y="4658"/>
                  </a:cubicBezTo>
                  <a:lnTo>
                    <a:pt x="935" y="4372"/>
                  </a:lnTo>
                  <a:lnTo>
                    <a:pt x="1" y="4515"/>
                  </a:lnTo>
                  <a:lnTo>
                    <a:pt x="1015" y="4800"/>
                  </a:lnTo>
                  <a:lnTo>
                    <a:pt x="6987" y="5196"/>
                  </a:lnTo>
                  <a:lnTo>
                    <a:pt x="31622" y="5608"/>
                  </a:lnTo>
                  <a:lnTo>
                    <a:pt x="31575" y="5592"/>
                  </a:lnTo>
                  <a:lnTo>
                    <a:pt x="33159" y="5545"/>
                  </a:lnTo>
                  <a:lnTo>
                    <a:pt x="31321" y="5466"/>
                  </a:lnTo>
                  <a:lnTo>
                    <a:pt x="31321" y="5466"/>
                  </a:lnTo>
                  <a:lnTo>
                    <a:pt x="42839" y="5925"/>
                  </a:lnTo>
                  <a:lnTo>
                    <a:pt x="43900" y="5529"/>
                  </a:lnTo>
                  <a:lnTo>
                    <a:pt x="43726" y="5054"/>
                  </a:lnTo>
                  <a:lnTo>
                    <a:pt x="25111" y="5054"/>
                  </a:lnTo>
                  <a:cubicBezTo>
                    <a:pt x="25301" y="4721"/>
                    <a:pt x="25444" y="4372"/>
                    <a:pt x="25555" y="4008"/>
                  </a:cubicBezTo>
                  <a:cubicBezTo>
                    <a:pt x="26426" y="3707"/>
                    <a:pt x="26489" y="3374"/>
                    <a:pt x="26489" y="3374"/>
                  </a:cubicBezTo>
                  <a:lnTo>
                    <a:pt x="26489" y="3374"/>
                  </a:lnTo>
                  <a:lnTo>
                    <a:pt x="25460" y="3454"/>
                  </a:lnTo>
                  <a:lnTo>
                    <a:pt x="25713" y="950"/>
                  </a:lnTo>
                  <a:cubicBezTo>
                    <a:pt x="25808" y="412"/>
                    <a:pt x="25792" y="364"/>
                    <a:pt x="25666" y="237"/>
                  </a:cubicBezTo>
                  <a:cubicBezTo>
                    <a:pt x="25618" y="190"/>
                    <a:pt x="25460" y="63"/>
                    <a:pt x="25460" y="63"/>
                  </a:cubicBezTo>
                  <a:cubicBezTo>
                    <a:pt x="25399" y="18"/>
                    <a:pt x="25349" y="0"/>
                    <a:pt x="25308" y="0"/>
                  </a:cubicBezTo>
                  <a:close/>
                </a:path>
              </a:pathLst>
            </a:custGeom>
            <a:solidFill>
              <a:srgbClr val="0173BC">
                <a:alpha val="17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5013363" y="1499744"/>
              <a:ext cx="2365764" cy="353343"/>
            </a:xfrm>
            <a:custGeom>
              <a:avLst/>
              <a:gdLst/>
              <a:ahLst/>
              <a:cxnLst/>
              <a:rect l="l" t="t" r="r" b="b"/>
              <a:pathLst>
                <a:path w="25650" h="3831" extrusionOk="0">
                  <a:moveTo>
                    <a:pt x="539" y="1"/>
                  </a:moveTo>
                  <a:cubicBezTo>
                    <a:pt x="175" y="302"/>
                    <a:pt x="1" y="761"/>
                    <a:pt x="48" y="1237"/>
                  </a:cubicBezTo>
                  <a:cubicBezTo>
                    <a:pt x="127" y="1934"/>
                    <a:pt x="666" y="2456"/>
                    <a:pt x="1268" y="2456"/>
                  </a:cubicBezTo>
                  <a:lnTo>
                    <a:pt x="1379" y="2456"/>
                  </a:lnTo>
                  <a:cubicBezTo>
                    <a:pt x="1569" y="2441"/>
                    <a:pt x="1743" y="2361"/>
                    <a:pt x="1902" y="2251"/>
                  </a:cubicBezTo>
                  <a:cubicBezTo>
                    <a:pt x="2013" y="2219"/>
                    <a:pt x="2139" y="2187"/>
                    <a:pt x="2282" y="2140"/>
                  </a:cubicBezTo>
                  <a:cubicBezTo>
                    <a:pt x="2361" y="2456"/>
                    <a:pt x="2535" y="2726"/>
                    <a:pt x="2773" y="2948"/>
                  </a:cubicBezTo>
                  <a:cubicBezTo>
                    <a:pt x="3011" y="3201"/>
                    <a:pt x="3359" y="3344"/>
                    <a:pt x="3708" y="3344"/>
                  </a:cubicBezTo>
                  <a:lnTo>
                    <a:pt x="3850" y="3344"/>
                  </a:lnTo>
                  <a:cubicBezTo>
                    <a:pt x="4072" y="3328"/>
                    <a:pt x="4278" y="3249"/>
                    <a:pt x="4452" y="3122"/>
                  </a:cubicBezTo>
                  <a:cubicBezTo>
                    <a:pt x="5070" y="2979"/>
                    <a:pt x="6290" y="2631"/>
                    <a:pt x="6971" y="2060"/>
                  </a:cubicBezTo>
                  <a:cubicBezTo>
                    <a:pt x="7289" y="2973"/>
                    <a:pt x="8181" y="3831"/>
                    <a:pt x="10412" y="3831"/>
                  </a:cubicBezTo>
                  <a:cubicBezTo>
                    <a:pt x="10853" y="3831"/>
                    <a:pt x="11347" y="3797"/>
                    <a:pt x="11898" y="3724"/>
                  </a:cubicBezTo>
                  <a:cubicBezTo>
                    <a:pt x="15400" y="3280"/>
                    <a:pt x="17237" y="1839"/>
                    <a:pt x="18172" y="587"/>
                  </a:cubicBezTo>
                  <a:lnTo>
                    <a:pt x="18267" y="587"/>
                  </a:lnTo>
                  <a:cubicBezTo>
                    <a:pt x="18172" y="682"/>
                    <a:pt x="18077" y="777"/>
                    <a:pt x="17998" y="888"/>
                  </a:cubicBezTo>
                  <a:cubicBezTo>
                    <a:pt x="17538" y="1633"/>
                    <a:pt x="17649" y="2615"/>
                    <a:pt x="18267" y="3233"/>
                  </a:cubicBezTo>
                  <a:cubicBezTo>
                    <a:pt x="18521" y="3470"/>
                    <a:pt x="18853" y="3613"/>
                    <a:pt x="19218" y="3629"/>
                  </a:cubicBezTo>
                  <a:lnTo>
                    <a:pt x="19360" y="3629"/>
                  </a:lnTo>
                  <a:cubicBezTo>
                    <a:pt x="19566" y="3597"/>
                    <a:pt x="19772" y="3518"/>
                    <a:pt x="19946" y="3407"/>
                  </a:cubicBezTo>
                  <a:cubicBezTo>
                    <a:pt x="20691" y="3233"/>
                    <a:pt x="21420" y="2963"/>
                    <a:pt x="22085" y="2615"/>
                  </a:cubicBezTo>
                  <a:cubicBezTo>
                    <a:pt x="22244" y="2694"/>
                    <a:pt x="22418" y="2742"/>
                    <a:pt x="22592" y="2742"/>
                  </a:cubicBezTo>
                  <a:lnTo>
                    <a:pt x="22719" y="2742"/>
                  </a:lnTo>
                  <a:cubicBezTo>
                    <a:pt x="22909" y="2710"/>
                    <a:pt x="23083" y="2647"/>
                    <a:pt x="23242" y="2520"/>
                  </a:cubicBezTo>
                  <a:cubicBezTo>
                    <a:pt x="24002" y="2346"/>
                    <a:pt x="25650" y="1839"/>
                    <a:pt x="25586" y="936"/>
                  </a:cubicBezTo>
                  <a:cubicBezTo>
                    <a:pt x="25571" y="904"/>
                    <a:pt x="25571" y="856"/>
                    <a:pt x="25555" y="809"/>
                  </a:cubicBezTo>
                  <a:cubicBezTo>
                    <a:pt x="25555" y="809"/>
                    <a:pt x="25555" y="809"/>
                    <a:pt x="25555" y="793"/>
                  </a:cubicBezTo>
                  <a:cubicBezTo>
                    <a:pt x="25539" y="761"/>
                    <a:pt x="25507" y="730"/>
                    <a:pt x="25491" y="682"/>
                  </a:cubicBezTo>
                  <a:lnTo>
                    <a:pt x="25475" y="666"/>
                  </a:lnTo>
                  <a:cubicBezTo>
                    <a:pt x="25444" y="635"/>
                    <a:pt x="25412" y="603"/>
                    <a:pt x="25380" y="571"/>
                  </a:cubicBezTo>
                  <a:lnTo>
                    <a:pt x="25349" y="540"/>
                  </a:lnTo>
                  <a:cubicBezTo>
                    <a:pt x="25317" y="508"/>
                    <a:pt x="25285" y="476"/>
                    <a:pt x="25238" y="460"/>
                  </a:cubicBezTo>
                  <a:lnTo>
                    <a:pt x="25206" y="429"/>
                  </a:lnTo>
                  <a:lnTo>
                    <a:pt x="25174" y="413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FBB442">
                <a:alpha val="31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3"/>
          <p:cNvSpPr txBox="1">
            <a:spLocks noGrp="1"/>
          </p:cNvSpPr>
          <p:nvPr>
            <p:ph type="title"/>
          </p:nvPr>
        </p:nvSpPr>
        <p:spPr>
          <a:xfrm>
            <a:off x="777149" y="948094"/>
            <a:ext cx="5552213" cy="7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3600" dirty="0"/>
              <a:t>Objective:</a:t>
            </a:r>
            <a:endParaRPr sz="3600" dirty="0"/>
          </a:p>
        </p:txBody>
      </p:sp>
      <p:sp>
        <p:nvSpPr>
          <p:cNvPr id="430" name="Google Shape;430;p33"/>
          <p:cNvSpPr txBox="1">
            <a:spLocks noGrp="1"/>
          </p:cNvSpPr>
          <p:nvPr>
            <p:ph type="subTitle" idx="1"/>
          </p:nvPr>
        </p:nvSpPr>
        <p:spPr>
          <a:xfrm>
            <a:off x="777150" y="2264569"/>
            <a:ext cx="4904100" cy="15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Identify where the airline losing money?</a:t>
            </a:r>
          </a:p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Understand which routes are profitable</a:t>
            </a:r>
          </a:p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A recommendation whether the airline should add a Chicago to Atlanta route in order to increase profits?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590391-2BA7-4CE8-889E-0CDE7E77C852}"/>
              </a:ext>
            </a:extLst>
          </p:cNvPr>
          <p:cNvSpPr txBox="1"/>
          <p:nvPr/>
        </p:nvSpPr>
        <p:spPr>
          <a:xfrm>
            <a:off x="777150" y="1672471"/>
            <a:ext cx="46005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cs typeface="Arial" panose="020B0604020202020204" pitchFamily="34" charset="0"/>
              </a:rPr>
              <a:t>The main objectives of this profitability and strategy analysis during the period (2014-2015)</a:t>
            </a:r>
          </a:p>
          <a:p>
            <a:endParaRPr lang="en-IN" dirty="0">
              <a:solidFill>
                <a:schemeClr val="tx2"/>
              </a:solidFill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08FA991-9850-4757-AEC2-25D20F405B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9785" y="70441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60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46"/>
          <p:cNvSpPr txBox="1">
            <a:spLocks noGrp="1"/>
          </p:cNvSpPr>
          <p:nvPr>
            <p:ph type="title"/>
          </p:nvPr>
        </p:nvSpPr>
        <p:spPr>
          <a:xfrm>
            <a:off x="1223400" y="535000"/>
            <a:ext cx="66972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Flight Routes Running at Loss</a:t>
            </a:r>
            <a:endParaRPr dirty="0"/>
          </a:p>
        </p:txBody>
      </p:sp>
      <p:sp>
        <p:nvSpPr>
          <p:cNvPr id="752" name="Google Shape;752;p46"/>
          <p:cNvSpPr txBox="1">
            <a:spLocks noGrp="1"/>
          </p:cNvSpPr>
          <p:nvPr>
            <p:ph type="title" idx="4294967295"/>
          </p:nvPr>
        </p:nvSpPr>
        <p:spPr>
          <a:xfrm>
            <a:off x="895537" y="1017700"/>
            <a:ext cx="6635819" cy="41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7150"/>
            <a:r>
              <a:rPr lang="en-US" sz="2000" dirty="0">
                <a:solidFill>
                  <a:schemeClr val="tx2"/>
                </a:solidFill>
                <a:cs typeface="Arial" panose="020B0604020202020204" pitchFamily="34" charset="0"/>
              </a:rPr>
              <a:t>The ORD-SLC is the lowest profit making route </a:t>
            </a:r>
          </a:p>
        </p:txBody>
      </p:sp>
      <p:sp>
        <p:nvSpPr>
          <p:cNvPr id="753" name="Google Shape;753;p46"/>
          <p:cNvSpPr txBox="1">
            <a:spLocks noGrp="1"/>
          </p:cNvSpPr>
          <p:nvPr>
            <p:ph type="subTitle" idx="4294967295"/>
          </p:nvPr>
        </p:nvSpPr>
        <p:spPr>
          <a:xfrm>
            <a:off x="815112" y="1432300"/>
            <a:ext cx="2613888" cy="31761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The revenue of ORD-SLC is only 0.41%</a:t>
            </a:r>
          </a:p>
          <a:p>
            <a:pPr marL="284163" indent="-227013">
              <a:buFont typeface="Arial" panose="020B0604020202020204" pitchFamily="34" charset="0"/>
              <a:buChar char="›"/>
            </a:pPr>
            <a:endParaRPr lang="en-GB" dirty="0">
              <a:cs typeface="Arial" panose="020B0604020202020204" pitchFamily="34" charset="0"/>
            </a:endParaRPr>
          </a:p>
          <a:p>
            <a:pPr marL="284163" indent="-227013">
              <a:buFont typeface="Arial" panose="020B0604020202020204" pitchFamily="34" charset="0"/>
              <a:buChar char="›"/>
            </a:pPr>
            <a:r>
              <a:rPr lang="en-GB" dirty="0">
                <a:cs typeface="Arial" panose="020B0604020202020204" pitchFamily="34" charset="0"/>
              </a:rPr>
              <a:t>Distance=1000 km,   List Price =  $290 and Number of Flights=36</a:t>
            </a:r>
            <a:endParaRPr lang="en-US" dirty="0">
              <a:cs typeface="Arial" panose="020B0604020202020204" pitchFamily="34" charset="0"/>
            </a:endParaRPr>
          </a:p>
          <a:p>
            <a:pPr marL="57150" indent="0">
              <a:buNone/>
            </a:pPr>
            <a:endParaRPr lang="en-US" dirty="0">
              <a:cs typeface="Arial" panose="020B0604020202020204" pitchFamily="34" charset="0"/>
            </a:endParaRPr>
          </a:p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The fuel cost per mile is high for the flight operated in this route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F08EBE4-EC4F-4CF9-A91B-0425EE9767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0221520"/>
              </p:ext>
            </p:extLst>
          </p:nvPr>
        </p:nvGraphicFramePr>
        <p:xfrm>
          <a:off x="2716469" y="1432300"/>
          <a:ext cx="5370256" cy="325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34EEE1-C9F5-47C2-AEF4-C57495550C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7749" y="1407144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46"/>
          <p:cNvSpPr txBox="1">
            <a:spLocks noGrp="1"/>
          </p:cNvSpPr>
          <p:nvPr>
            <p:ph type="title"/>
          </p:nvPr>
        </p:nvSpPr>
        <p:spPr>
          <a:xfrm>
            <a:off x="1223400" y="535000"/>
            <a:ext cx="66972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Profitable Flight Routes</a:t>
            </a:r>
            <a:endParaRPr dirty="0"/>
          </a:p>
        </p:txBody>
      </p:sp>
      <p:sp>
        <p:nvSpPr>
          <p:cNvPr id="752" name="Google Shape;752;p46"/>
          <p:cNvSpPr txBox="1">
            <a:spLocks noGrp="1"/>
          </p:cNvSpPr>
          <p:nvPr>
            <p:ph type="title" idx="4294967295"/>
          </p:nvPr>
        </p:nvSpPr>
        <p:spPr>
          <a:xfrm>
            <a:off x="895537" y="1017700"/>
            <a:ext cx="6635819" cy="41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7150"/>
            <a:r>
              <a:rPr lang="en-US" sz="2000" dirty="0">
                <a:solidFill>
                  <a:schemeClr val="tx2"/>
                </a:solidFill>
                <a:cs typeface="Arial" panose="020B0604020202020204" pitchFamily="34" charset="0"/>
              </a:rPr>
              <a:t>The most profitable flight route is ORD-LAX</a:t>
            </a:r>
          </a:p>
        </p:txBody>
      </p:sp>
      <p:sp>
        <p:nvSpPr>
          <p:cNvPr id="753" name="Google Shape;753;p46"/>
          <p:cNvSpPr txBox="1">
            <a:spLocks noGrp="1"/>
          </p:cNvSpPr>
          <p:nvPr>
            <p:ph type="subTitle" idx="4294967295"/>
          </p:nvPr>
        </p:nvSpPr>
        <p:spPr>
          <a:xfrm>
            <a:off x="717172" y="1628775"/>
            <a:ext cx="2593377" cy="24217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B737 Route with the highest ticket prices $350.</a:t>
            </a:r>
          </a:p>
          <a:p>
            <a:pPr marL="57150" indent="0">
              <a:buNone/>
            </a:pPr>
            <a:endParaRPr lang="en-US" dirty="0">
              <a:cs typeface="Arial" panose="020B0604020202020204" pitchFamily="34" charset="0"/>
            </a:endParaRPr>
          </a:p>
          <a:p>
            <a:pPr marL="284163" indent="-227013">
              <a:buFont typeface="Arial" panose="020B0604020202020204" pitchFamily="34" charset="0"/>
              <a:buChar char="›"/>
            </a:pPr>
            <a:r>
              <a:rPr lang="en-GB" dirty="0">
                <a:cs typeface="Arial" panose="020B0604020202020204" pitchFamily="34" charset="0"/>
              </a:rPr>
              <a:t>Distance=1518 km, Revenue=9.63%</a:t>
            </a:r>
            <a:endParaRPr lang="en-US" dirty="0">
              <a:cs typeface="Arial" panose="020B0604020202020204" pitchFamily="34" charset="0"/>
            </a:endParaRPr>
          </a:p>
          <a:p>
            <a:pPr marL="284163" indent="-227013">
              <a:buFont typeface="Arial" panose="020B0604020202020204" pitchFamily="34" charset="0"/>
              <a:buChar char="›"/>
            </a:pPr>
            <a:endParaRPr lang="en-US" dirty="0">
              <a:cs typeface="Arial" panose="020B0604020202020204" pitchFamily="34" charset="0"/>
            </a:endParaRPr>
          </a:p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The maximum flight count is for B737:  4459</a:t>
            </a:r>
          </a:p>
          <a:p>
            <a:pPr marL="284163" indent="-227013">
              <a:buFont typeface="Arial" panose="020B0604020202020204" pitchFamily="34" charset="0"/>
              <a:buChar char="›"/>
            </a:pPr>
            <a:endParaRPr lang="en-US" dirty="0">
              <a:cs typeface="Arial" panose="020B0604020202020204" pitchFamily="34" charset="0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ECB6E918-3EAE-419A-80E2-5CE8776977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3003801"/>
              </p:ext>
            </p:extLst>
          </p:nvPr>
        </p:nvGraphicFramePr>
        <p:xfrm>
          <a:off x="3374844" y="1500400"/>
          <a:ext cx="5326244" cy="35193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151A87B-D791-4558-B314-DA44AFC58D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2611" y="114141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487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46"/>
          <p:cNvSpPr txBox="1">
            <a:spLocks noGrp="1"/>
          </p:cNvSpPr>
          <p:nvPr>
            <p:ph type="title"/>
          </p:nvPr>
        </p:nvSpPr>
        <p:spPr>
          <a:xfrm>
            <a:off x="895537" y="535000"/>
            <a:ext cx="796824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Chicago to Atlanta route profitability</a:t>
            </a:r>
            <a:endParaRPr dirty="0"/>
          </a:p>
        </p:txBody>
      </p:sp>
      <p:sp>
        <p:nvSpPr>
          <p:cNvPr id="752" name="Google Shape;752;p46"/>
          <p:cNvSpPr txBox="1">
            <a:spLocks noGrp="1"/>
          </p:cNvSpPr>
          <p:nvPr>
            <p:ph type="title" idx="4294967295"/>
          </p:nvPr>
        </p:nvSpPr>
        <p:spPr>
          <a:xfrm>
            <a:off x="895537" y="1017700"/>
            <a:ext cx="6635819" cy="41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7150"/>
            <a:r>
              <a:rPr lang="en-US" sz="2000" dirty="0">
                <a:cs typeface="Arial" panose="020B0604020202020204" pitchFamily="34" charset="0"/>
              </a:rPr>
              <a:t>Is the Chicago to Atlanta route profitable?</a:t>
            </a:r>
          </a:p>
        </p:txBody>
      </p:sp>
      <p:sp>
        <p:nvSpPr>
          <p:cNvPr id="753" name="Google Shape;753;p46"/>
          <p:cNvSpPr txBox="1">
            <a:spLocks noGrp="1"/>
          </p:cNvSpPr>
          <p:nvPr>
            <p:ph type="subTitle" idx="4294967295"/>
          </p:nvPr>
        </p:nvSpPr>
        <p:spPr>
          <a:xfrm>
            <a:off x="685602" y="1836174"/>
            <a:ext cx="2657673" cy="13352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No, the route is not profitable.</a:t>
            </a:r>
          </a:p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The probability of making profit is very low.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B3B3DF8-89FE-4E0B-9A9C-4CBEB8534B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978176"/>
              </p:ext>
            </p:extLst>
          </p:nvPr>
        </p:nvGraphicFramePr>
        <p:xfrm>
          <a:off x="4213225" y="2025650"/>
          <a:ext cx="2795588" cy="884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Worksheet" r:id="rId6" imgW="4221551" imgH="883936" progId="Excel.Sheet.12">
                  <p:embed/>
                </p:oleObj>
              </mc:Choice>
              <mc:Fallback>
                <p:oleObj name="Worksheet" r:id="rId6" imgW="4221551" imgH="883936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40E48FA-DA8E-4C66-99D9-9877BB35BC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13225" y="2025650"/>
                        <a:ext cx="2795588" cy="884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558EB4-2DBA-4F0A-A801-27BD1B3E966A}"/>
              </a:ext>
            </a:extLst>
          </p:cNvPr>
          <p:cNvSpPr txBox="1"/>
          <p:nvPr/>
        </p:nvSpPr>
        <p:spPr>
          <a:xfrm>
            <a:off x="895537" y="3264694"/>
            <a:ext cx="50694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Worst Scenario: Growth Rate = 3% and Margin = 32% </a:t>
            </a:r>
          </a:p>
          <a:p>
            <a:r>
              <a:rPr lang="en-GB" dirty="0">
                <a:solidFill>
                  <a:schemeClr val="bg2"/>
                </a:solidFill>
              </a:rPr>
              <a:t>Good Scenario: Growth Rate=8% and Margin = 45%</a:t>
            </a:r>
            <a:endParaRPr lang="en-IN" dirty="0">
              <a:solidFill>
                <a:schemeClr val="bg2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A85701F-53D1-47EF-AA77-511AF9E2983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12738" y="12412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32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46"/>
          <p:cNvSpPr txBox="1">
            <a:spLocks noGrp="1"/>
          </p:cNvSpPr>
          <p:nvPr>
            <p:ph type="title"/>
          </p:nvPr>
        </p:nvSpPr>
        <p:spPr>
          <a:xfrm>
            <a:off x="1223400" y="535000"/>
            <a:ext cx="66972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Summary</a:t>
            </a:r>
            <a:endParaRPr dirty="0"/>
          </a:p>
        </p:txBody>
      </p:sp>
      <p:sp>
        <p:nvSpPr>
          <p:cNvPr id="752" name="Google Shape;752;p46"/>
          <p:cNvSpPr txBox="1">
            <a:spLocks noGrp="1"/>
          </p:cNvSpPr>
          <p:nvPr>
            <p:ph type="title" idx="4294967295"/>
          </p:nvPr>
        </p:nvSpPr>
        <p:spPr>
          <a:xfrm>
            <a:off x="895537" y="1017700"/>
            <a:ext cx="6635819" cy="41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7150"/>
            <a:br>
              <a:rPr lang="en-US" sz="2000" dirty="0">
                <a:solidFill>
                  <a:schemeClr val="tx2"/>
                </a:solidFill>
                <a:cs typeface="Arial" panose="020B0604020202020204" pitchFamily="34" charset="0"/>
              </a:rPr>
            </a:br>
            <a:r>
              <a:rPr lang="en-US" sz="2000" dirty="0">
                <a:solidFill>
                  <a:schemeClr val="tx2"/>
                </a:solidFill>
                <a:cs typeface="Arial" panose="020B0604020202020204" pitchFamily="34" charset="0"/>
              </a:rPr>
              <a:t>The financial summary from of the flight routes is given below:</a:t>
            </a:r>
          </a:p>
        </p:txBody>
      </p:sp>
      <p:sp>
        <p:nvSpPr>
          <p:cNvPr id="753" name="Google Shape;753;p46"/>
          <p:cNvSpPr txBox="1">
            <a:spLocks noGrp="1"/>
          </p:cNvSpPr>
          <p:nvPr>
            <p:ph type="subTitle" idx="4294967295"/>
          </p:nvPr>
        </p:nvSpPr>
        <p:spPr>
          <a:xfrm>
            <a:off x="966283" y="2064756"/>
            <a:ext cx="2448430" cy="23884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Lowest revenue: Flight 8672</a:t>
            </a:r>
          </a:p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Lowest total revenue: Flight 1756	</a:t>
            </a:r>
          </a:p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Highest fuel cost per mile: A320 </a:t>
            </a:r>
          </a:p>
          <a:p>
            <a:pPr marL="284163" indent="-227013">
              <a:buFont typeface="Arial" panose="020B0604020202020204" pitchFamily="3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Lowest price ticket: Flight 2152</a:t>
            </a:r>
          </a:p>
        </p:txBody>
      </p:sp>
      <p:sp>
        <p:nvSpPr>
          <p:cNvPr id="6" name="Google Shape;753;p46">
            <a:extLst>
              <a:ext uri="{FF2B5EF4-FFF2-40B4-BE49-F238E27FC236}">
                <a16:creationId xmlns:a16="http://schemas.microsoft.com/office/drawing/2014/main" id="{028A98DC-9851-43B3-A9DA-F6D3A45CFAC1}"/>
              </a:ext>
            </a:extLst>
          </p:cNvPr>
          <p:cNvSpPr txBox="1">
            <a:spLocks/>
          </p:cNvSpPr>
          <p:nvPr/>
        </p:nvSpPr>
        <p:spPr>
          <a:xfrm>
            <a:off x="4920079" y="1979030"/>
            <a:ext cx="2448430" cy="2388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○"/>
              <a:defRPr sz="1400" b="0" i="0" u="none" strike="noStrike" cap="none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Work Sans"/>
              <a:buChar char="■"/>
              <a:defRPr sz="1400" b="0" i="0" u="none" strike="noStrike" cap="none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284163" indent="-227013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›"/>
            </a:pPr>
            <a:r>
              <a:rPr lang="en-US" dirty="0">
                <a:solidFill>
                  <a:schemeClr val="tx2"/>
                </a:solidFill>
                <a:cs typeface="Arial" panose="020B0604020202020204" pitchFamily="34" charset="0"/>
              </a:rPr>
              <a:t>Highest revenue: Flight 8202</a:t>
            </a:r>
          </a:p>
          <a:p>
            <a:pPr marL="284163" indent="-227013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›"/>
            </a:pPr>
            <a:r>
              <a:rPr lang="en-US" dirty="0">
                <a:solidFill>
                  <a:schemeClr val="tx2"/>
                </a:solidFill>
                <a:cs typeface="Arial" panose="020B0604020202020204" pitchFamily="34" charset="0"/>
              </a:rPr>
              <a:t>Highest total revenue: Flight 8202</a:t>
            </a:r>
          </a:p>
          <a:p>
            <a:pPr marL="284163" indent="-227013"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›"/>
            </a:pPr>
            <a:r>
              <a:rPr lang="en-US" dirty="0">
                <a:solidFill>
                  <a:schemeClr val="tx2"/>
                </a:solidFill>
                <a:cs typeface="Arial" panose="020B0604020202020204" pitchFamily="34" charset="0"/>
              </a:rPr>
              <a:t>Lowest fuel cost per mile: A319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6CFFAF-697F-4892-AF40-010BDE0A4DD7}"/>
              </a:ext>
            </a:extLst>
          </p:cNvPr>
          <p:cNvSpPr/>
          <p:nvPr/>
        </p:nvSpPr>
        <p:spPr>
          <a:xfrm>
            <a:off x="895537" y="1825142"/>
            <a:ext cx="25191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" algn="ctr"/>
            <a:r>
              <a:rPr lang="en-US" dirty="0">
                <a:solidFill>
                  <a:schemeClr val="tx1"/>
                </a:solidFill>
                <a:cs typeface="Arial" panose="020B0604020202020204" pitchFamily="34" charset="0"/>
              </a:rPr>
              <a:t>Loss Making Routes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34F267-BB27-421A-B37F-54D502A7591D}"/>
              </a:ext>
            </a:extLst>
          </p:cNvPr>
          <p:cNvSpPr/>
          <p:nvPr/>
        </p:nvSpPr>
        <p:spPr>
          <a:xfrm>
            <a:off x="5028368" y="1828416"/>
            <a:ext cx="230111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" algn="ctr"/>
            <a:r>
              <a:rPr lang="en-US" dirty="0">
                <a:solidFill>
                  <a:schemeClr val="tx1"/>
                </a:solidFill>
                <a:cs typeface="Arial" panose="020B0604020202020204" pitchFamily="34" charset="0"/>
              </a:rPr>
              <a:t>Profitable Routes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824805E-69C3-406B-B227-0EE54C6C6A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4029" y="133777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755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6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48"/>
          <p:cNvSpPr txBox="1">
            <a:spLocks noGrp="1"/>
          </p:cNvSpPr>
          <p:nvPr>
            <p:ph type="subTitle" idx="1"/>
          </p:nvPr>
        </p:nvSpPr>
        <p:spPr>
          <a:xfrm>
            <a:off x="1092994" y="1497550"/>
            <a:ext cx="7040756" cy="2460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7150" algn="just">
              <a:buFont typeface="Work Sans" panose="020B0604020202020204" charset="0"/>
              <a:buChar char="›"/>
            </a:pPr>
            <a:r>
              <a:rPr lang="en-US" dirty="0">
                <a:cs typeface="Arial" panose="020B0604020202020204" pitchFamily="34" charset="0"/>
              </a:rPr>
              <a:t>The airline will not make profits from the new route since the probability</a:t>
            </a:r>
          </a:p>
          <a:p>
            <a:pPr marL="0" indent="0" algn="just"/>
            <a:r>
              <a:rPr lang="en-US" dirty="0">
                <a:cs typeface="Arial" panose="020B0604020202020204" pitchFamily="34" charset="0"/>
              </a:rPr>
              <a:t>of making profits is low.</a:t>
            </a:r>
          </a:p>
          <a:p>
            <a:pPr marL="57150" algn="just">
              <a:buFont typeface="Work Sans" panose="020B0604020202020204" charset="0"/>
              <a:buChar char="›"/>
            </a:pPr>
            <a:endParaRPr lang="en-IN" dirty="0"/>
          </a:p>
          <a:p>
            <a:pPr marL="57150" algn="just">
              <a:buFont typeface="Work Sans" panose="020B0604020202020204" charset="0"/>
              <a:buChar char="›"/>
            </a:pPr>
            <a:r>
              <a:rPr lang="en-GB" dirty="0"/>
              <a:t>To optimize revenue, reduce low-earning flight routes and increase high-earning ones, as revenue correlates with passenger count.</a:t>
            </a:r>
          </a:p>
          <a:p>
            <a:pPr marL="0" indent="0" algn="just"/>
            <a:endParaRPr lang="en-IN" dirty="0"/>
          </a:p>
          <a:p>
            <a:pPr marL="57150" algn="just">
              <a:buFont typeface="Work Sans" panose="020B0604020202020204" charset="0"/>
              <a:buChar char="›"/>
            </a:pPr>
            <a:r>
              <a:rPr lang="en-IN" dirty="0"/>
              <a:t>Increase the percentage of flights in aircraft type A320 since it concurs almost one-third fuel consumption of the other flights, but has only one third participation in the total no of flights.</a:t>
            </a:r>
          </a:p>
          <a:p>
            <a:pPr marL="57150" algn="just">
              <a:buFont typeface="Work Sans" panose="020B0604020202020204" charset="0"/>
              <a:buChar char="›"/>
            </a:pPr>
            <a:endParaRPr lang="en-IN" dirty="0"/>
          </a:p>
          <a:p>
            <a:pPr marL="57150" algn="just">
              <a:buFont typeface="Work Sans" panose="020B0604020202020204" charset="0"/>
              <a:buChar char="›"/>
            </a:pPr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776" name="Google Shape;776;p48"/>
          <p:cNvSpPr txBox="1">
            <a:spLocks noGrp="1"/>
          </p:cNvSpPr>
          <p:nvPr>
            <p:ph type="title"/>
          </p:nvPr>
        </p:nvSpPr>
        <p:spPr>
          <a:xfrm>
            <a:off x="1092994" y="742950"/>
            <a:ext cx="2907600" cy="7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Conclusion</a:t>
            </a:r>
            <a:endParaRPr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EE4987D-6BC9-4F9B-9BE4-378C82E635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8450" y="941388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ircraft Background Minitheme by Slidesgo">
  <a:themeElements>
    <a:clrScheme name="Simple Light">
      <a:dk1>
        <a:srgbClr val="FBB442"/>
      </a:dk1>
      <a:lt1>
        <a:srgbClr val="0173BC"/>
      </a:lt1>
      <a:dk2>
        <a:srgbClr val="FFFFFF"/>
      </a:dk2>
      <a:lt2>
        <a:srgbClr val="FFFFFF"/>
      </a:lt2>
      <a:accent1>
        <a:srgbClr val="161342"/>
      </a:accent1>
      <a:accent2>
        <a:srgbClr val="EC4E21"/>
      </a:accent2>
      <a:accent3>
        <a:srgbClr val="F0C99C"/>
      </a:accent3>
      <a:accent4>
        <a:srgbClr val="FFF1D9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517</Words>
  <Application>Microsoft Office PowerPoint</Application>
  <PresentationFormat>On-screen Show (16:9)</PresentationFormat>
  <Paragraphs>68</Paragraphs>
  <Slides>11</Slides>
  <Notes>10</Notes>
  <HiddenSlides>0</HiddenSlides>
  <MMClips>9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Work Sans ExtraBold</vt:lpstr>
      <vt:lpstr>Work Sans</vt:lpstr>
      <vt:lpstr>Aircraft Background Minitheme by Slidesgo</vt:lpstr>
      <vt:lpstr>Worksheet</vt:lpstr>
      <vt:lpstr>PowerPoint Presentation</vt:lpstr>
      <vt:lpstr>Introduction</vt:lpstr>
      <vt:lpstr>Introduction</vt:lpstr>
      <vt:lpstr>Objective:</vt:lpstr>
      <vt:lpstr>Flight Routes Running at Loss</vt:lpstr>
      <vt:lpstr>Profitable Flight Routes</vt:lpstr>
      <vt:lpstr>Chicago to Atlanta route profitability</vt:lpstr>
      <vt:lpstr>Summary</vt:lpstr>
      <vt:lpstr>Conclusion</vt:lpstr>
      <vt:lpstr>Excel Link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Chicago to Atlanta</dc:title>
  <cp:lastModifiedBy>Sethuraman B</cp:lastModifiedBy>
  <cp:revision>20</cp:revision>
  <dcterms:modified xsi:type="dcterms:W3CDTF">2023-05-30T18:21:19Z</dcterms:modified>
</cp:coreProperties>
</file>